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40" r:id="rId4"/>
    <p:sldMasterId id="2147483866" r:id="rId5"/>
  </p:sldMasterIdLst>
  <p:notesMasterIdLst>
    <p:notesMasterId r:id="rId26"/>
  </p:notesMasterIdLst>
  <p:handoutMasterIdLst>
    <p:handoutMasterId r:id="rId27"/>
  </p:handoutMasterIdLst>
  <p:sldIdLst>
    <p:sldId id="256" r:id="rId6"/>
    <p:sldId id="268" r:id="rId7"/>
    <p:sldId id="288" r:id="rId8"/>
    <p:sldId id="289" r:id="rId9"/>
    <p:sldId id="290" r:id="rId10"/>
    <p:sldId id="281" r:id="rId11"/>
    <p:sldId id="291" r:id="rId12"/>
    <p:sldId id="294" r:id="rId13"/>
    <p:sldId id="296" r:id="rId14"/>
    <p:sldId id="292" r:id="rId15"/>
    <p:sldId id="295" r:id="rId16"/>
    <p:sldId id="297" r:id="rId17"/>
    <p:sldId id="293" r:id="rId18"/>
    <p:sldId id="298" r:id="rId19"/>
    <p:sldId id="299" r:id="rId20"/>
    <p:sldId id="300" r:id="rId21"/>
    <p:sldId id="301" r:id="rId22"/>
    <p:sldId id="302" r:id="rId23"/>
    <p:sldId id="303" r:id="rId24"/>
    <p:sldId id="304" r:id="rId25"/>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ola Méndez" initials="FM" lastIdx="1" clrIdx="0">
    <p:extLst>
      <p:ext uri="{19B8F6BF-5375-455C-9EA6-DF929625EA0E}">
        <p15:presenceInfo xmlns:p15="http://schemas.microsoft.com/office/powerpoint/2012/main" userId="c7fb34c3f37b0af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899" autoAdjust="0"/>
  </p:normalViewPr>
  <p:slideViewPr>
    <p:cSldViewPr snapToGrid="0">
      <p:cViewPr varScale="1">
        <p:scale>
          <a:sx n="46" d="100"/>
          <a:sy n="46" d="100"/>
        </p:scale>
        <p:origin x="780" y="60"/>
      </p:cViewPr>
      <p:guideLst/>
    </p:cSldViewPr>
  </p:slideViewPr>
  <p:notesTextViewPr>
    <p:cViewPr>
      <p:scale>
        <a:sx n="1" d="1"/>
        <a:sy n="1" d="1"/>
      </p:scale>
      <p:origin x="0" y="0"/>
    </p:cViewPr>
  </p:notesTextViewPr>
  <p:notesViewPr>
    <p:cSldViewPr snapToGrid="0">
      <p:cViewPr varScale="1">
        <p:scale>
          <a:sx n="77" d="100"/>
          <a:sy n="77" d="100"/>
        </p:scale>
        <p:origin x="3912"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a:extLst>
              <a:ext uri="{FF2B5EF4-FFF2-40B4-BE49-F238E27FC236}">
                <a16:creationId xmlns:a16="http://schemas.microsoft.com/office/drawing/2014/main" xmlns="" id="{A26C0D48-5544-4D1E-92ED-7D29602D5A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posición de fecha 2">
            <a:extLst>
              <a:ext uri="{FF2B5EF4-FFF2-40B4-BE49-F238E27FC236}">
                <a16:creationId xmlns:a16="http://schemas.microsoft.com/office/drawing/2014/main" xmlns="" id="{5A546F38-6843-4BA4-9087-99FDAC136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173E9C1D-B1C9-4954-B6C0-610922B28CF3}" type="datetime1">
              <a:rPr lang="es-ES" smtClean="0"/>
              <a:t>22/02/2021</a:t>
            </a:fld>
            <a:endParaRPr lang="es-ES" dirty="0"/>
          </a:p>
        </p:txBody>
      </p:sp>
      <p:sp>
        <p:nvSpPr>
          <p:cNvPr id="4" name="Marcador de posición de pie de página 3">
            <a:extLst>
              <a:ext uri="{FF2B5EF4-FFF2-40B4-BE49-F238E27FC236}">
                <a16:creationId xmlns:a16="http://schemas.microsoft.com/office/drawing/2014/main" xmlns="" id="{404D4C3A-831C-48BC-BBE8-779D180697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a:extLst>
              <a:ext uri="{FF2B5EF4-FFF2-40B4-BE49-F238E27FC236}">
                <a16:creationId xmlns:a16="http://schemas.microsoft.com/office/drawing/2014/main" xmlns="" id="{B78A2E2F-4EBC-4E26-BCA0-463636F0B34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ED2A560-1C91-4773-B7AC-4FDF7293DAA3}" type="slidenum">
              <a:rPr lang="es-ES" smtClean="0"/>
              <a:t>‹Nº›</a:t>
            </a:fld>
            <a:endParaRPr lang="es-ES"/>
          </a:p>
        </p:txBody>
      </p:sp>
    </p:spTree>
    <p:extLst>
      <p:ext uri="{BB962C8B-B14F-4D97-AF65-F5344CB8AC3E}">
        <p14:creationId xmlns:p14="http://schemas.microsoft.com/office/powerpoint/2010/main" val="1679572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posición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66F51-7358-45AF-8531-9AF4F2036A31}" type="datetime1">
              <a:rPr lang="es-ES" smtClean="0"/>
              <a:pPr/>
              <a:t>22/02/2021</a:t>
            </a:fld>
            <a:endParaRPr lang="es-ES" dirty="0"/>
          </a:p>
        </p:txBody>
      </p:sp>
      <p:sp>
        <p:nvSpPr>
          <p:cNvPr id="4" name="Marcador de posición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3F167F0-0840-1348-BFE4-C6298BBC0698}" type="slidenum">
              <a:rPr lang="es-ES" noProof="0" smtClean="0"/>
              <a:t>‹Nº›</a:t>
            </a:fld>
            <a:endParaRPr lang="es-ES" noProof="0"/>
          </a:p>
        </p:txBody>
      </p:sp>
    </p:spTree>
    <p:extLst>
      <p:ext uri="{BB962C8B-B14F-4D97-AF65-F5344CB8AC3E}">
        <p14:creationId xmlns:p14="http://schemas.microsoft.com/office/powerpoint/2010/main" val="148990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rtl="0"/>
            <a:fld id="{A3F167F0-0840-1348-BFE4-C6298BBC0698}" type="slidenum">
              <a:rPr lang="es-ES" smtClean="0"/>
              <a:t>1</a:t>
            </a:fld>
            <a:endParaRPr lang="es-ES"/>
          </a:p>
        </p:txBody>
      </p:sp>
    </p:spTree>
    <p:extLst>
      <p:ext uri="{BB962C8B-B14F-4D97-AF65-F5344CB8AC3E}">
        <p14:creationId xmlns:p14="http://schemas.microsoft.com/office/powerpoint/2010/main" val="1427970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3F167F0-0840-1348-BFE4-C6298BBC0698}" type="slidenum">
              <a:rPr lang="es-ES" smtClean="0"/>
              <a:t>2</a:t>
            </a:fld>
            <a:endParaRPr lang="es-ES"/>
          </a:p>
        </p:txBody>
      </p:sp>
    </p:spTree>
    <p:extLst>
      <p:ext uri="{BB962C8B-B14F-4D97-AF65-F5344CB8AC3E}">
        <p14:creationId xmlns:p14="http://schemas.microsoft.com/office/powerpoint/2010/main" val="69887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3F167F0-0840-1348-BFE4-C6298BBC0698}" type="slidenum">
              <a:rPr lang="es-ES" smtClean="0"/>
              <a:t>3</a:t>
            </a:fld>
            <a:endParaRPr lang="es-ES"/>
          </a:p>
        </p:txBody>
      </p:sp>
    </p:spTree>
    <p:extLst>
      <p:ext uri="{BB962C8B-B14F-4D97-AF65-F5344CB8AC3E}">
        <p14:creationId xmlns:p14="http://schemas.microsoft.com/office/powerpoint/2010/main" val="1077439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3F167F0-0840-1348-BFE4-C6298BBC0698}" type="slidenum">
              <a:rPr lang="es-ES" smtClean="0"/>
              <a:t>4</a:t>
            </a:fld>
            <a:endParaRPr lang="es-ES"/>
          </a:p>
        </p:txBody>
      </p:sp>
    </p:spTree>
    <p:extLst>
      <p:ext uri="{BB962C8B-B14F-4D97-AF65-F5344CB8AC3E}">
        <p14:creationId xmlns:p14="http://schemas.microsoft.com/office/powerpoint/2010/main" val="207626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3F167F0-0840-1348-BFE4-C6298BBC0698}" type="slidenum">
              <a:rPr lang="es-ES" smtClean="0"/>
              <a:t>5</a:t>
            </a:fld>
            <a:endParaRPr lang="es-ES"/>
          </a:p>
        </p:txBody>
      </p:sp>
    </p:spTree>
    <p:extLst>
      <p:ext uri="{BB962C8B-B14F-4D97-AF65-F5344CB8AC3E}">
        <p14:creationId xmlns:p14="http://schemas.microsoft.com/office/powerpoint/2010/main" val="902735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8" name="Rectángulo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Elipse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Elipse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Elipse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Elipse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lstStyle/>
          <a:p>
            <a:pPr rtl="0"/>
            <a:endParaRPr lang="es-ES" noProof="0"/>
          </a:p>
        </p:txBody>
      </p:sp>
      <p:sp>
        <p:nvSpPr>
          <p:cNvPr id="15" name="Elipse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orma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ítulo 1"/>
          <p:cNvSpPr>
            <a:spLocks noGrp="1"/>
          </p:cNvSpPr>
          <p:nvPr userDrawn="1">
            <p:ph type="ctrTitle"/>
          </p:nvPr>
        </p:nvSpPr>
        <p:spPr>
          <a:xfrm>
            <a:off x="1154955" y="2099733"/>
            <a:ext cx="8825658" cy="2677648"/>
          </a:xfrm>
        </p:spPr>
        <p:txBody>
          <a:bodyPr rtlCol="0" anchor="b"/>
          <a:lstStyle>
            <a:lvl1pPr>
              <a:defRPr sz="5400"/>
            </a:lvl1pPr>
          </a:lstStyle>
          <a:p>
            <a:pPr rtl="0"/>
            <a:r>
              <a:rPr lang="es-ES" noProof="0"/>
              <a:t>Haga clic para modificar el estilo de título del patrón</a:t>
            </a:r>
          </a:p>
        </p:txBody>
      </p:sp>
      <p:sp>
        <p:nvSpPr>
          <p:cNvPr id="3" name="Subtítulo 2"/>
          <p:cNvSpPr>
            <a:spLocks noGrp="1"/>
          </p:cNvSpPr>
          <p:nvPr userDrawn="1">
            <p:ph type="subTitle" idx="1"/>
          </p:nvPr>
        </p:nvSpPr>
        <p:spPr>
          <a:xfrm>
            <a:off x="1154955" y="4777380"/>
            <a:ext cx="8825658" cy="861420"/>
          </a:xfrm>
        </p:spPr>
        <p:txBody>
          <a:bodyPr rtlCol="0" anchor="t"/>
          <a:lstStyle>
            <a:lvl1pPr marL="0" indent="0" algn="l">
              <a:buNone/>
              <a:defRPr cap="all">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modificar el estilo de subtítulo del patrón</a:t>
            </a:r>
          </a:p>
        </p:txBody>
      </p:sp>
      <p:sp>
        <p:nvSpPr>
          <p:cNvPr id="4" name="Marcador de posición de fecha 3"/>
          <p:cNvSpPr>
            <a:spLocks noGrp="1"/>
          </p:cNvSpPr>
          <p:nvPr userDrawn="1">
            <p:ph type="dt" sz="half" idx="10"/>
          </p:nvPr>
        </p:nvSpPr>
        <p:spPr>
          <a:xfrm rot="5400000">
            <a:off x="10089390" y="1792223"/>
            <a:ext cx="990599" cy="304799"/>
          </a:xfrm>
        </p:spPr>
        <p:txBody>
          <a:bodyPr rtlCol="0" anchor="t"/>
          <a:lstStyle>
            <a:lvl1pPr algn="l">
              <a:defRPr b="0" i="0">
                <a:solidFill>
                  <a:schemeClr val="bg1"/>
                </a:solidFill>
              </a:defRPr>
            </a:lvl1pPr>
          </a:lstStyle>
          <a:p>
            <a:pPr rtl="0"/>
            <a:fld id="{C1ACD9F6-013A-4F1C-9B2F-3B0DA88D8BCB}" type="datetime1">
              <a:rPr lang="es-ES" noProof="0" smtClean="0"/>
              <a:t>22/02/2021</a:t>
            </a:fld>
            <a:endParaRPr lang="es-ES" noProof="0"/>
          </a:p>
        </p:txBody>
      </p:sp>
      <p:sp>
        <p:nvSpPr>
          <p:cNvPr id="5" name="Marcador de posición de pie de página 4"/>
          <p:cNvSpPr>
            <a:spLocks noGrp="1"/>
          </p:cNvSpPr>
          <p:nvPr userDrawn="1">
            <p:ph type="ftr" sz="quarter" idx="11"/>
          </p:nvPr>
        </p:nvSpPr>
        <p:spPr>
          <a:xfrm rot="5400000">
            <a:off x="8959592" y="3226820"/>
            <a:ext cx="3859795" cy="304801"/>
          </a:xfrm>
        </p:spPr>
        <p:txBody>
          <a:bodyPr rtlCol="0"/>
          <a:lstStyle>
            <a:lvl1pPr>
              <a:defRPr b="0" i="0">
                <a:solidFill>
                  <a:schemeClr val="bg1"/>
                </a:solidFill>
              </a:defRPr>
            </a:lvl1pPr>
          </a:lstStyle>
          <a:p>
            <a:pPr rtl="0"/>
            <a:endParaRPr lang="es-ES" noProof="0"/>
          </a:p>
        </p:txBody>
      </p:sp>
      <p:sp>
        <p:nvSpPr>
          <p:cNvPr id="10" name="Rectángulo 9"/>
          <p:cNvSpPr/>
          <p:nvPr userDrawn="1"/>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Marcador de posición de número de diapositiva 5"/>
          <p:cNvSpPr>
            <a:spLocks noGrp="1"/>
          </p:cNvSpPr>
          <p:nvPr userDrawn="1">
            <p:ph type="sldNum" sz="quarter" idx="12"/>
          </p:nvPr>
        </p:nvSpPr>
        <p:spPr>
          <a:xfrm>
            <a:off x="10351008" y="292608"/>
            <a:ext cx="838199" cy="767687"/>
          </a:xfrm>
        </p:spPr>
        <p:txBody>
          <a:bodyPr rtlCol="0"/>
          <a:lstStyle>
            <a:lvl1pPr>
              <a:defRPr sz="2800" b="0" i="0">
                <a:latin typeface="+mj-lt"/>
              </a:defRPr>
            </a:lvl1pPr>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3572730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magen con leyenda">
    <p:spTree>
      <p:nvGrpSpPr>
        <p:cNvPr id="1" name=""/>
        <p:cNvGrpSpPr/>
        <p:nvPr/>
      </p:nvGrpSpPr>
      <p:grpSpPr>
        <a:xfrm>
          <a:off x="0" y="0"/>
          <a:ext cx="0" cy="0"/>
          <a:chOff x="0" y="0"/>
          <a:chExt cx="0" cy="0"/>
        </a:xfrm>
      </p:grpSpPr>
      <p:grpSp>
        <p:nvGrpSpPr>
          <p:cNvPr id="20" name="Grupo 19"/>
          <p:cNvGrpSpPr/>
          <p:nvPr/>
        </p:nvGrpSpPr>
        <p:grpSpPr>
          <a:xfrm>
            <a:off x="0" y="-2373"/>
            <a:ext cx="12192000" cy="6867027"/>
            <a:chOff x="0" y="-2373"/>
            <a:chExt cx="12192000" cy="6867027"/>
          </a:xfrm>
        </p:grpSpPr>
        <p:sp>
          <p:nvSpPr>
            <p:cNvPr id="12" name="Rectángulo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Elipse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Elipse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Elipse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Elipse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Elipse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ángulo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orma libre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orma libre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orma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ítulo 1"/>
          <p:cNvSpPr>
            <a:spLocks noGrp="1"/>
          </p:cNvSpPr>
          <p:nvPr>
            <p:ph type="title"/>
          </p:nvPr>
        </p:nvSpPr>
        <p:spPr>
          <a:xfrm>
            <a:off x="1153907" y="1693332"/>
            <a:ext cx="3860260" cy="1735668"/>
          </a:xfrm>
        </p:spPr>
        <p:txBody>
          <a:bodyPr rtlCol="0" anchor="b">
            <a:normAutofit/>
          </a:bodyPr>
          <a:lstStyle>
            <a:lvl1pPr algn="l">
              <a:defRPr sz="2300" b="0"/>
            </a:lvl1pPr>
          </a:lstStyle>
          <a:p>
            <a:pPr rtl="0"/>
            <a:r>
              <a:rPr lang="es-ES" noProof="0"/>
              <a:t>Haga clic para modificar el estilo de título del patrón</a:t>
            </a:r>
          </a:p>
        </p:txBody>
      </p:sp>
      <p:sp>
        <p:nvSpPr>
          <p:cNvPr id="22" name="Marcador de posición de imagen 21">
            <a:extLst>
              <a:ext uri="{FF2B5EF4-FFF2-40B4-BE49-F238E27FC236}">
                <a16:creationId xmlns:a16="http://schemas.microsoft.com/office/drawing/2014/main" xmlns="" id="{215A5A73-8E13-4E38-8362-0A09BA944115}"/>
              </a:ext>
            </a:extLst>
          </p:cNvPr>
          <p:cNvSpPr>
            <a:spLocks noGrp="1"/>
          </p:cNvSpPr>
          <p:nvPr>
            <p:ph type="pic" idx="1"/>
          </p:nvPr>
        </p:nvSpPr>
        <p:spPr>
          <a:xfrm>
            <a:off x="6058861" y="478881"/>
            <a:ext cx="5582675" cy="5908526"/>
          </a:xfrm>
          <a:custGeom>
            <a:avLst/>
            <a:gdLst>
              <a:gd name="connsiteX0" fmla="*/ 10816 w 5582675"/>
              <a:gd name="connsiteY0" fmla="*/ 0 h 5908526"/>
              <a:gd name="connsiteX1" fmla="*/ 5582675 w 5582675"/>
              <a:gd name="connsiteY1" fmla="*/ 0 h 5908526"/>
              <a:gd name="connsiteX2" fmla="*/ 5582675 w 5582675"/>
              <a:gd name="connsiteY2" fmla="*/ 5908526 h 5908526"/>
              <a:gd name="connsiteX3" fmla="*/ 0 w 5582675"/>
              <a:gd name="connsiteY3" fmla="*/ 5908526 h 5908526"/>
              <a:gd name="connsiteX4" fmla="*/ 30693 w 5582675"/>
              <a:gd name="connsiteY4" fmla="*/ 5722836 h 5908526"/>
              <a:gd name="connsiteX5" fmla="*/ 223682 w 5582675"/>
              <a:gd name="connsiteY5" fmla="*/ 2921544 h 5908526"/>
              <a:gd name="connsiteX6" fmla="*/ 30693 w 5582675"/>
              <a:gd name="connsiteY6" fmla="*/ 120253 h 590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2675" h="5908526">
                <a:moveTo>
                  <a:pt x="10816" y="0"/>
                </a:moveTo>
                <a:lnTo>
                  <a:pt x="5582675" y="0"/>
                </a:lnTo>
                <a:lnTo>
                  <a:pt x="5582675" y="5908526"/>
                </a:lnTo>
                <a:lnTo>
                  <a:pt x="0" y="5908526"/>
                </a:lnTo>
                <a:lnTo>
                  <a:pt x="30693" y="5722836"/>
                </a:lnTo>
                <a:cubicBezTo>
                  <a:pt x="153771" y="4890115"/>
                  <a:pt x="223682" y="3935837"/>
                  <a:pt x="223682" y="2921544"/>
                </a:cubicBezTo>
                <a:cubicBezTo>
                  <a:pt x="223682" y="1907252"/>
                  <a:pt x="153771" y="952973"/>
                  <a:pt x="30693" y="120253"/>
                </a:cubicBezTo>
                <a:close/>
              </a:path>
            </a:pathLst>
          </a:custGeom>
          <a:effectLst/>
        </p:spPr>
        <p:txBody>
          <a:bodyPr wrap="square" rtlCol="0" anchor="ctr">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4" name="Marcador de posición de texto 3"/>
          <p:cNvSpPr>
            <a:spLocks noGrp="1"/>
          </p:cNvSpPr>
          <p:nvPr>
            <p:ph type="body" sz="half" idx="2" hasCustomPrompt="1"/>
          </p:nvPr>
        </p:nvSpPr>
        <p:spPr bwMode="gray">
          <a:xfrm>
            <a:off x="1154955" y="3657600"/>
            <a:ext cx="3859212" cy="1371600"/>
          </a:xfrm>
        </p:spPr>
        <p:txBody>
          <a:bodyPr rtlCol="0">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39FD374E-CCC7-4E99-BD44-94BBC7CFFF77}" type="datetime1">
              <a:rPr lang="es-ES" noProof="0" smtClean="0"/>
              <a:t>22/02/2021</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14" name="Rectángulo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Marcador de posición de número de diapositiva 6"/>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4183431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ido con leyenda">
    <p:spTree>
      <p:nvGrpSpPr>
        <p:cNvPr id="1" name=""/>
        <p:cNvGrpSpPr/>
        <p:nvPr/>
      </p:nvGrpSpPr>
      <p:grpSpPr>
        <a:xfrm>
          <a:off x="0" y="0"/>
          <a:ext cx="0" cy="0"/>
          <a:chOff x="0" y="0"/>
          <a:chExt cx="0" cy="0"/>
        </a:xfrm>
      </p:grpSpPr>
      <p:grpSp>
        <p:nvGrpSpPr>
          <p:cNvPr id="20" name="Grupo 19"/>
          <p:cNvGrpSpPr/>
          <p:nvPr/>
        </p:nvGrpSpPr>
        <p:grpSpPr>
          <a:xfrm>
            <a:off x="0" y="-2373"/>
            <a:ext cx="12192000" cy="6867027"/>
            <a:chOff x="0" y="-2373"/>
            <a:chExt cx="12192000" cy="6867027"/>
          </a:xfrm>
        </p:grpSpPr>
        <p:sp>
          <p:nvSpPr>
            <p:cNvPr id="12" name="Rectángulo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Elipse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Elipse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Elipse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Elipse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Elipse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ángulo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orma libre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orma libre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orma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Marcador de posición de contenido 10">
            <a:extLst>
              <a:ext uri="{FF2B5EF4-FFF2-40B4-BE49-F238E27FC236}">
                <a16:creationId xmlns:a16="http://schemas.microsoft.com/office/drawing/2014/main" xmlns="" id="{B50BDD93-02DA-4B21-9556-FA8B9894F903}"/>
              </a:ext>
            </a:extLst>
          </p:cNvPr>
          <p:cNvSpPr>
            <a:spLocks noGrp="1"/>
          </p:cNvSpPr>
          <p:nvPr>
            <p:ph sz="quarter" idx="13" hasCustomPrompt="1"/>
          </p:nvPr>
        </p:nvSpPr>
        <p:spPr>
          <a:xfrm>
            <a:off x="6058861" y="478880"/>
            <a:ext cx="5582675" cy="5900239"/>
          </a:xfrm>
          <a:custGeom>
            <a:avLst/>
            <a:gdLst>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0 w 5582675"/>
              <a:gd name="connsiteY4" fmla="*/ 0 h 5900239"/>
              <a:gd name="connsiteX0" fmla="*/ 3501 w 5586176"/>
              <a:gd name="connsiteY0" fmla="*/ 0 h 5900239"/>
              <a:gd name="connsiteX1" fmla="*/ 5586176 w 5586176"/>
              <a:gd name="connsiteY1" fmla="*/ 0 h 5900239"/>
              <a:gd name="connsiteX2" fmla="*/ 5586176 w 5586176"/>
              <a:gd name="connsiteY2" fmla="*/ 5900239 h 5900239"/>
              <a:gd name="connsiteX3" fmla="*/ 3501 w 5586176"/>
              <a:gd name="connsiteY3" fmla="*/ 5900239 h 5900239"/>
              <a:gd name="connsiteX4" fmla="*/ 0 w 5586176"/>
              <a:gd name="connsiteY4" fmla="*/ 3615600 h 5900239"/>
              <a:gd name="connsiteX5" fmla="*/ 3501 w 5586176"/>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0 w 5582675"/>
              <a:gd name="connsiteY5"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117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62539 w 5582675"/>
              <a:gd name="connsiteY5" fmla="*/ 23740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220019 w 5582675"/>
              <a:gd name="connsiteY4" fmla="*/ 3442880 h 5900239"/>
              <a:gd name="connsiteX5" fmla="*/ 47299 w 5582675"/>
              <a:gd name="connsiteY5" fmla="*/ 247560 h 5900239"/>
              <a:gd name="connsiteX6" fmla="*/ 0 w 5582675"/>
              <a:gd name="connsiteY6"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1173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52379 w 5582675"/>
              <a:gd name="connsiteY4" fmla="*/ 5647600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 name="connsiteX0" fmla="*/ 0 w 5582675"/>
              <a:gd name="connsiteY0" fmla="*/ 0 h 5900239"/>
              <a:gd name="connsiteX1" fmla="*/ 5582675 w 5582675"/>
              <a:gd name="connsiteY1" fmla="*/ 0 h 5900239"/>
              <a:gd name="connsiteX2" fmla="*/ 5582675 w 5582675"/>
              <a:gd name="connsiteY2" fmla="*/ 5900239 h 5900239"/>
              <a:gd name="connsiteX3" fmla="*/ 0 w 5582675"/>
              <a:gd name="connsiteY3" fmla="*/ 5900239 h 5900239"/>
              <a:gd name="connsiteX4" fmla="*/ 42854 w 5582675"/>
              <a:gd name="connsiteY4" fmla="*/ 5653315 h 5900239"/>
              <a:gd name="connsiteX5" fmla="*/ 220019 w 5582675"/>
              <a:gd name="connsiteY5" fmla="*/ 3442880 h 5900239"/>
              <a:gd name="connsiteX6" fmla="*/ 47299 w 5582675"/>
              <a:gd name="connsiteY6" fmla="*/ 247560 h 5900239"/>
              <a:gd name="connsiteX7" fmla="*/ 0 w 5582675"/>
              <a:gd name="connsiteY7" fmla="*/ 0 h 590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2675" h="5900239">
                <a:moveTo>
                  <a:pt x="0" y="0"/>
                </a:moveTo>
                <a:lnTo>
                  <a:pt x="5582675" y="0"/>
                </a:lnTo>
                <a:lnTo>
                  <a:pt x="5582675" y="5900239"/>
                </a:lnTo>
                <a:lnTo>
                  <a:pt x="0" y="5900239"/>
                </a:lnTo>
                <a:cubicBezTo>
                  <a:pt x="14285" y="5817931"/>
                  <a:pt x="34284" y="5741338"/>
                  <a:pt x="42854" y="5653315"/>
                </a:cubicBezTo>
                <a:cubicBezTo>
                  <a:pt x="145724" y="4908883"/>
                  <a:pt x="181919" y="4332092"/>
                  <a:pt x="220019" y="3442880"/>
                </a:cubicBezTo>
                <a:cubicBezTo>
                  <a:pt x="221712" y="2333747"/>
                  <a:pt x="182766" y="1285573"/>
                  <a:pt x="47299" y="247560"/>
                </a:cubicBezTo>
                <a:lnTo>
                  <a:pt x="0" y="0"/>
                </a:lnTo>
                <a:close/>
              </a:path>
            </a:pathLst>
          </a:custGeo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2" name="Título 1"/>
          <p:cNvSpPr>
            <a:spLocks noGrp="1"/>
          </p:cNvSpPr>
          <p:nvPr>
            <p:ph type="title"/>
          </p:nvPr>
        </p:nvSpPr>
        <p:spPr>
          <a:xfrm>
            <a:off x="1153907" y="1693332"/>
            <a:ext cx="3860260" cy="1735668"/>
          </a:xfrm>
        </p:spPr>
        <p:txBody>
          <a:bodyPr rtlCol="0" anchor="b">
            <a:normAutofit/>
          </a:bodyPr>
          <a:lstStyle>
            <a:lvl1pPr algn="l">
              <a:defRPr sz="2300" b="0"/>
            </a:lvl1pPr>
          </a:lstStyle>
          <a:p>
            <a:pPr rtl="0"/>
            <a:r>
              <a:rPr lang="es-ES" noProof="0"/>
              <a:t>Haga clic para modificar el estilo de título del patrón</a:t>
            </a:r>
          </a:p>
        </p:txBody>
      </p:sp>
      <p:sp>
        <p:nvSpPr>
          <p:cNvPr id="4" name="Marcador de posición de texto 3"/>
          <p:cNvSpPr>
            <a:spLocks noGrp="1"/>
          </p:cNvSpPr>
          <p:nvPr>
            <p:ph type="body" sz="half" idx="2" hasCustomPrompt="1"/>
          </p:nvPr>
        </p:nvSpPr>
        <p:spPr bwMode="gray">
          <a:xfrm>
            <a:off x="1154955" y="3657600"/>
            <a:ext cx="3859212" cy="1371600"/>
          </a:xfrm>
        </p:spPr>
        <p:txBody>
          <a:bodyPr rtlCol="0">
            <a:normAutofit/>
          </a:bodyPr>
          <a:lstStyle>
            <a:lvl1pPr marL="285750" indent="-285750">
              <a:buFont typeface="Arial" panose="020B0604020202020204" pitchFamily="34" charset="0"/>
              <a:buChar char="•"/>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30F6E325-D2D9-4AA3-A983-B0C3AC02FD50}" type="datetime1">
              <a:rPr lang="es-ES" noProof="0" smtClean="0"/>
              <a:t>22/02/2021</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14" name="Rectángulo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Marcador de posición de número de diapositiva 6"/>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33977307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hasCustomPrompt="1"/>
          </p:nvPr>
        </p:nvSpPr>
        <p:spPr>
          <a:xfrm>
            <a:off x="1154954" y="2603500"/>
            <a:ext cx="4825158" cy="3416301"/>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hasCustomPrompt="1"/>
          </p:nvPr>
        </p:nvSpPr>
        <p:spPr>
          <a:xfrm>
            <a:off x="6208712" y="2603500"/>
            <a:ext cx="4825159" cy="3416300"/>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fecha 4"/>
          <p:cNvSpPr>
            <a:spLocks noGrp="1"/>
          </p:cNvSpPr>
          <p:nvPr>
            <p:ph type="dt" sz="half" idx="10"/>
          </p:nvPr>
        </p:nvSpPr>
        <p:spPr/>
        <p:txBody>
          <a:bodyPr rtlCol="0"/>
          <a:lstStyle/>
          <a:p>
            <a:pPr rtl="0"/>
            <a:fld id="{60B7817A-1322-4F5B-A318-160699A6C817}" type="datetime1">
              <a:rPr lang="es-ES" noProof="0" smtClean="0"/>
              <a:t>22/02/2021</a:t>
            </a:fld>
            <a:endParaRPr lang="es-ES" noProof="0"/>
          </a:p>
        </p:txBody>
      </p:sp>
      <p:sp>
        <p:nvSpPr>
          <p:cNvPr id="6" name="Marcador de posición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4771714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lvl1pPr>
              <a:defRPr/>
            </a:lvl1pPr>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1154954" y="2603500"/>
            <a:ext cx="4825157"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posición de contenido 3"/>
          <p:cNvSpPr>
            <a:spLocks noGrp="1"/>
          </p:cNvSpPr>
          <p:nvPr>
            <p:ph sz="half" idx="2" hasCustomPrompt="1"/>
          </p:nvPr>
        </p:nvSpPr>
        <p:spPr>
          <a:xfrm>
            <a:off x="1154954" y="3179762"/>
            <a:ext cx="4825158" cy="2840039"/>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hasCustomPrompt="1"/>
          </p:nvPr>
        </p:nvSpPr>
        <p:spPr>
          <a:xfrm>
            <a:off x="6208712" y="2603500"/>
            <a:ext cx="4825159" cy="576262"/>
          </a:xfrm>
        </p:spPr>
        <p:txBody>
          <a:bodyPr rtlCol="0"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6" name="Marcador de posición de contenido 5"/>
          <p:cNvSpPr>
            <a:spLocks noGrp="1"/>
          </p:cNvSpPr>
          <p:nvPr>
            <p:ph sz="quarter" idx="4" hasCustomPrompt="1"/>
          </p:nvPr>
        </p:nvSpPr>
        <p:spPr>
          <a:xfrm>
            <a:off x="6208710" y="3179762"/>
            <a:ext cx="4825159" cy="2840039"/>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posición de fecha 6"/>
          <p:cNvSpPr>
            <a:spLocks noGrp="1"/>
          </p:cNvSpPr>
          <p:nvPr>
            <p:ph type="dt" sz="half" idx="10"/>
          </p:nvPr>
        </p:nvSpPr>
        <p:spPr/>
        <p:txBody>
          <a:bodyPr rtlCol="0"/>
          <a:lstStyle/>
          <a:p>
            <a:pPr rtl="0"/>
            <a:fld id="{4CF51A17-AFD4-450D-BBBE-8B87B46F4681}" type="datetime1">
              <a:rPr lang="es-ES" noProof="0" smtClean="0"/>
              <a:t>22/02/2021</a:t>
            </a:fld>
            <a:endParaRPr lang="es-ES" noProof="0"/>
          </a:p>
        </p:txBody>
      </p:sp>
      <p:sp>
        <p:nvSpPr>
          <p:cNvPr id="8" name="Marcador de posición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95993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fecha 2"/>
          <p:cNvSpPr>
            <a:spLocks noGrp="1"/>
          </p:cNvSpPr>
          <p:nvPr>
            <p:ph type="dt" sz="half" idx="10"/>
          </p:nvPr>
        </p:nvSpPr>
        <p:spPr/>
        <p:txBody>
          <a:bodyPr rtlCol="0"/>
          <a:lstStyle/>
          <a:p>
            <a:pPr rtl="0"/>
            <a:fld id="{D2607812-B0A4-415B-9C63-697F97AC56F2}" type="datetime1">
              <a:rPr lang="es-ES" noProof="0" smtClean="0"/>
              <a:t>22/02/2021</a:t>
            </a:fld>
            <a:endParaRPr lang="es-ES" noProof="0"/>
          </a:p>
        </p:txBody>
      </p:sp>
      <p:sp>
        <p:nvSpPr>
          <p:cNvPr id="4" name="Marcador de posición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2826480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Marcador de posición de fecha 1"/>
          <p:cNvSpPr>
            <a:spLocks noGrp="1"/>
          </p:cNvSpPr>
          <p:nvPr>
            <p:ph type="dt" sz="half" idx="10"/>
          </p:nvPr>
        </p:nvSpPr>
        <p:spPr/>
        <p:txBody>
          <a:bodyPr rtlCol="0"/>
          <a:lstStyle/>
          <a:p>
            <a:pPr rtl="0"/>
            <a:fld id="{F8E731AA-EDDE-49A2-B3F8-DA1DB0B36A7D}" type="datetime1">
              <a:rPr lang="es-ES" noProof="0" smtClean="0"/>
              <a:t>22/02/2021</a:t>
            </a:fld>
            <a:endParaRPr lang="es-ES" noProof="0"/>
          </a:p>
        </p:txBody>
      </p:sp>
      <p:sp>
        <p:nvSpPr>
          <p:cNvPr id="3" name="Marcador de posición de pie de página 2"/>
          <p:cNvSpPr>
            <a:spLocks noGrp="1"/>
          </p:cNvSpPr>
          <p:nvPr>
            <p:ph type="ftr" sz="quarter" idx="11"/>
          </p:nvPr>
        </p:nvSpPr>
        <p:spPr/>
        <p:txBody>
          <a:bodyPr rtlCol="0"/>
          <a:lstStyle/>
          <a:p>
            <a:pPr rtl="0"/>
            <a:endParaRPr lang="es-ES" noProof="0"/>
          </a:p>
        </p:txBody>
      </p:sp>
      <p:sp>
        <p:nvSpPr>
          <p:cNvPr id="7" name="Rectángulo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Marcador de número de diapositiva 3"/>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1719229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5388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6" name="Holder 6"/>
          <p:cNvSpPr>
            <a:spLocks noGrp="1"/>
          </p:cNvSpPr>
          <p:nvPr>
            <p:ph type="sldNum" sz="quarter" idx="7"/>
          </p:nvPr>
        </p:nvSpPr>
        <p:spPr/>
        <p:txBody>
          <a:bodyPr lIns="0" tIns="0" rIns="0" bIns="0"/>
          <a:lstStyle>
            <a:lvl1pPr>
              <a:defRPr sz="793" b="1" i="0">
                <a:solidFill>
                  <a:schemeClr val="bg1"/>
                </a:solidFill>
                <a:latin typeface="Calibri"/>
                <a:cs typeface="Calibri"/>
              </a:defRPr>
            </a:lvl1pPr>
          </a:lstStyle>
          <a:p>
            <a:pPr marL="33589">
              <a:spcBef>
                <a:spcPts val="66"/>
              </a:spcBef>
            </a:pPr>
            <a:fld id="{81D60167-4931-47E6-BA6A-407CBD079E47}" type="slidenum">
              <a:rPr lang="es-CL" spc="75" smtClean="0"/>
              <a:pPr marL="33589">
                <a:spcBef>
                  <a:spcPts val="66"/>
                </a:spcBef>
              </a:pPr>
              <a:t>‹Nº›</a:t>
            </a:fld>
            <a:endParaRPr lang="es-CL" spc="75" dirty="0"/>
          </a:p>
        </p:txBody>
      </p:sp>
    </p:spTree>
    <p:extLst>
      <p:ext uri="{BB962C8B-B14F-4D97-AF65-F5344CB8AC3E}">
        <p14:creationId xmlns:p14="http://schemas.microsoft.com/office/powerpoint/2010/main" val="352369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933950" y="728747"/>
            <a:ext cx="10324101" cy="244234"/>
          </a:xfrm>
        </p:spPr>
        <p:txBody>
          <a:bodyPr lIns="0" tIns="0" rIns="0" bIns="0"/>
          <a:lstStyle>
            <a:lvl1pPr>
              <a:defRPr sz="1587" b="1" i="0">
                <a:solidFill>
                  <a:srgbClr val="AAAA9A"/>
                </a:solidFill>
                <a:latin typeface="Arial"/>
                <a:cs typeface="Arial"/>
              </a:defRPr>
            </a:lvl1pPr>
          </a:lstStyle>
          <a:p>
            <a:endParaRPr/>
          </a:p>
        </p:txBody>
      </p:sp>
      <p:sp>
        <p:nvSpPr>
          <p:cNvPr id="3" name="Holder 3"/>
          <p:cNvSpPr>
            <a:spLocks noGrp="1"/>
          </p:cNvSpPr>
          <p:nvPr>
            <p:ph type="body" idx="1"/>
          </p:nvPr>
        </p:nvSpPr>
        <p:spPr>
          <a:xfrm>
            <a:off x="915690" y="1341514"/>
            <a:ext cx="10360615" cy="135743"/>
          </a:xfrm>
        </p:spPr>
        <p:txBody>
          <a:bodyPr lIns="0" tIns="0" rIns="0" bIns="0"/>
          <a:lstStyle>
            <a:lvl1pPr>
              <a:defRPr sz="882" b="0" i="0">
                <a:solidFill>
                  <a:srgbClr val="4257E4"/>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6" name="Holder 6"/>
          <p:cNvSpPr>
            <a:spLocks noGrp="1"/>
          </p:cNvSpPr>
          <p:nvPr>
            <p:ph type="sldNum" sz="quarter" idx="7"/>
          </p:nvPr>
        </p:nvSpPr>
        <p:spPr/>
        <p:txBody>
          <a:bodyPr lIns="0" tIns="0" rIns="0" bIns="0"/>
          <a:lstStyle>
            <a:lvl1pPr>
              <a:defRPr sz="793" b="1" i="0">
                <a:solidFill>
                  <a:schemeClr val="bg1"/>
                </a:solidFill>
                <a:latin typeface="Calibri"/>
                <a:cs typeface="Calibri"/>
              </a:defRPr>
            </a:lvl1pPr>
          </a:lstStyle>
          <a:p>
            <a:pPr marL="33589">
              <a:spcBef>
                <a:spcPts val="66"/>
              </a:spcBef>
            </a:pPr>
            <a:fld id="{81D60167-4931-47E6-BA6A-407CBD079E47}" type="slidenum">
              <a:rPr lang="es-CL" spc="75" smtClean="0"/>
              <a:pPr marL="33589">
                <a:spcBef>
                  <a:spcPts val="66"/>
                </a:spcBef>
              </a:pPr>
              <a:t>‹Nº›</a:t>
            </a:fld>
            <a:endParaRPr lang="es-CL" spc="75" dirty="0"/>
          </a:p>
        </p:txBody>
      </p:sp>
    </p:spTree>
    <p:extLst>
      <p:ext uri="{BB962C8B-B14F-4D97-AF65-F5344CB8AC3E}">
        <p14:creationId xmlns:p14="http://schemas.microsoft.com/office/powerpoint/2010/main" val="965938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933950" y="728747"/>
            <a:ext cx="10324101" cy="244234"/>
          </a:xfrm>
        </p:spPr>
        <p:txBody>
          <a:bodyPr lIns="0" tIns="0" rIns="0" bIns="0"/>
          <a:lstStyle>
            <a:lvl1pPr>
              <a:defRPr sz="1587" b="1" i="0">
                <a:solidFill>
                  <a:srgbClr val="AAAA9A"/>
                </a:solidFill>
                <a:latin typeface="Arial"/>
                <a:cs typeface="Arial"/>
              </a:defRPr>
            </a:lvl1pPr>
          </a:lstStyle>
          <a:p>
            <a:endParaRPr/>
          </a:p>
        </p:txBody>
      </p:sp>
      <p:sp>
        <p:nvSpPr>
          <p:cNvPr id="3" name="Holder 3"/>
          <p:cNvSpPr>
            <a:spLocks noGrp="1"/>
          </p:cNvSpPr>
          <p:nvPr>
            <p:ph sz="half" idx="2"/>
          </p:nvPr>
        </p:nvSpPr>
        <p:spPr>
          <a:xfrm>
            <a:off x="609600" y="1577340"/>
            <a:ext cx="5303520" cy="15388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15388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7" name="Holder 7"/>
          <p:cNvSpPr>
            <a:spLocks noGrp="1"/>
          </p:cNvSpPr>
          <p:nvPr>
            <p:ph type="sldNum" sz="quarter" idx="7"/>
          </p:nvPr>
        </p:nvSpPr>
        <p:spPr/>
        <p:txBody>
          <a:bodyPr lIns="0" tIns="0" rIns="0" bIns="0"/>
          <a:lstStyle>
            <a:lvl1pPr>
              <a:defRPr sz="793" b="1" i="0">
                <a:solidFill>
                  <a:schemeClr val="bg1"/>
                </a:solidFill>
                <a:latin typeface="Calibri"/>
                <a:cs typeface="Calibri"/>
              </a:defRPr>
            </a:lvl1pPr>
          </a:lstStyle>
          <a:p>
            <a:pPr marL="33589">
              <a:spcBef>
                <a:spcPts val="66"/>
              </a:spcBef>
            </a:pPr>
            <a:fld id="{81D60167-4931-47E6-BA6A-407CBD079E47}" type="slidenum">
              <a:rPr lang="es-CL" spc="75" smtClean="0"/>
              <a:pPr marL="33589">
                <a:spcBef>
                  <a:spcPts val="66"/>
                </a:spcBef>
              </a:pPr>
              <a:t>‹Nº›</a:t>
            </a:fld>
            <a:endParaRPr lang="es-CL" spc="75" dirty="0"/>
          </a:p>
        </p:txBody>
      </p:sp>
    </p:spTree>
    <p:extLst>
      <p:ext uri="{BB962C8B-B14F-4D97-AF65-F5344CB8AC3E}">
        <p14:creationId xmlns:p14="http://schemas.microsoft.com/office/powerpoint/2010/main" val="155456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933950" y="728747"/>
            <a:ext cx="10324101" cy="244234"/>
          </a:xfrm>
        </p:spPr>
        <p:txBody>
          <a:bodyPr lIns="0" tIns="0" rIns="0" bIns="0"/>
          <a:lstStyle>
            <a:lvl1pPr>
              <a:defRPr sz="1587" b="1" i="0">
                <a:solidFill>
                  <a:srgbClr val="AAAA9A"/>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5" name="Holder 5"/>
          <p:cNvSpPr>
            <a:spLocks noGrp="1"/>
          </p:cNvSpPr>
          <p:nvPr>
            <p:ph type="sldNum" sz="quarter" idx="7"/>
          </p:nvPr>
        </p:nvSpPr>
        <p:spPr/>
        <p:txBody>
          <a:bodyPr lIns="0" tIns="0" rIns="0" bIns="0"/>
          <a:lstStyle>
            <a:lvl1pPr>
              <a:defRPr sz="793" b="1" i="0">
                <a:solidFill>
                  <a:schemeClr val="bg1"/>
                </a:solidFill>
                <a:latin typeface="Calibri"/>
                <a:cs typeface="Calibri"/>
              </a:defRPr>
            </a:lvl1pPr>
          </a:lstStyle>
          <a:p>
            <a:pPr marL="33589">
              <a:spcBef>
                <a:spcPts val="66"/>
              </a:spcBef>
            </a:pPr>
            <a:fld id="{81D60167-4931-47E6-BA6A-407CBD079E47}" type="slidenum">
              <a:rPr lang="es-CL" spc="75" smtClean="0"/>
              <a:pPr marL="33589">
                <a:spcBef>
                  <a:spcPts val="66"/>
                </a:spcBef>
              </a:pPr>
              <a:t>‹Nº›</a:t>
            </a:fld>
            <a:endParaRPr lang="es-CL" spc="75" dirty="0"/>
          </a:p>
        </p:txBody>
      </p:sp>
    </p:spTree>
    <p:extLst>
      <p:ext uri="{BB962C8B-B14F-4D97-AF65-F5344CB8AC3E}">
        <p14:creationId xmlns:p14="http://schemas.microsoft.com/office/powerpoint/2010/main" val="3590577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10"/>
          </p:nvPr>
        </p:nvSpPr>
        <p:spPr/>
        <p:txBody>
          <a:bodyPr rtlCol="0"/>
          <a:lstStyle/>
          <a:p>
            <a:pPr rtl="0"/>
            <a:fld id="{83569CBF-D15E-45F7-9A71-93D39AFB61B3}" type="datetime1">
              <a:rPr lang="es-ES" noProof="0" smtClean="0"/>
              <a:t>22/02/2021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2373622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4" name="Holder 4"/>
          <p:cNvSpPr>
            <a:spLocks noGrp="1"/>
          </p:cNvSpPr>
          <p:nvPr>
            <p:ph type="sldNum" sz="quarter" idx="7"/>
          </p:nvPr>
        </p:nvSpPr>
        <p:spPr/>
        <p:txBody>
          <a:bodyPr lIns="0" tIns="0" rIns="0" bIns="0"/>
          <a:lstStyle>
            <a:lvl1pPr>
              <a:defRPr sz="793" b="1" i="0">
                <a:solidFill>
                  <a:schemeClr val="bg1"/>
                </a:solidFill>
                <a:latin typeface="Calibri"/>
                <a:cs typeface="Calibri"/>
              </a:defRPr>
            </a:lvl1pPr>
          </a:lstStyle>
          <a:p>
            <a:pPr marL="33589">
              <a:spcBef>
                <a:spcPts val="66"/>
              </a:spcBef>
            </a:pPr>
            <a:fld id="{81D60167-4931-47E6-BA6A-407CBD079E47}" type="slidenum">
              <a:rPr lang="es-CL" spc="75" smtClean="0"/>
              <a:pPr marL="33589">
                <a:spcBef>
                  <a:spcPts val="66"/>
                </a:spcBef>
              </a:pPr>
              <a:t>‹Nº›</a:t>
            </a:fld>
            <a:endParaRPr lang="es-CL" spc="75" dirty="0"/>
          </a:p>
        </p:txBody>
      </p:sp>
    </p:spTree>
    <p:extLst>
      <p:ext uri="{BB962C8B-B14F-4D97-AF65-F5344CB8AC3E}">
        <p14:creationId xmlns:p14="http://schemas.microsoft.com/office/powerpoint/2010/main" val="1601192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3" name="Grupo 12"/>
          <p:cNvGrpSpPr/>
          <p:nvPr/>
        </p:nvGrpSpPr>
        <p:grpSpPr>
          <a:xfrm>
            <a:off x="0" y="-2373"/>
            <a:ext cx="12192000" cy="6867027"/>
            <a:chOff x="0" y="-2373"/>
            <a:chExt cx="12192000" cy="6867027"/>
          </a:xfrm>
        </p:grpSpPr>
        <p:sp>
          <p:nvSpPr>
            <p:cNvPr id="11" name="Rectángulo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Elipse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Elipse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Elipse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Elipse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Elipse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ángulo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orma libre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orma libre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orma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ítulo 1"/>
          <p:cNvSpPr>
            <a:spLocks noGrp="1"/>
          </p:cNvSpPr>
          <p:nvPr>
            <p:ph type="title"/>
          </p:nvPr>
        </p:nvSpPr>
        <p:spPr>
          <a:xfrm>
            <a:off x="1154956" y="2677645"/>
            <a:ext cx="4351023" cy="2283824"/>
          </a:xfrm>
        </p:spPr>
        <p:txBody>
          <a:bodyPr rtlCol="0" anchor="ctr"/>
          <a:lstStyle>
            <a:lvl1pPr algn="l">
              <a:defRPr sz="4000" b="0" cap="none"/>
            </a:lvl1pPr>
          </a:lstStyle>
          <a:p>
            <a:pPr rtl="0"/>
            <a:r>
              <a:rPr lang="es-ES" noProof="0"/>
              <a:t>Haga clic para modificar el estilo de título del patrón</a:t>
            </a:r>
          </a:p>
        </p:txBody>
      </p:sp>
      <p:sp>
        <p:nvSpPr>
          <p:cNvPr id="3" name="Marcador de posición de texto 2"/>
          <p:cNvSpPr>
            <a:spLocks noGrp="1"/>
          </p:cNvSpPr>
          <p:nvPr>
            <p:ph type="body" idx="1" hasCustomPrompt="1"/>
          </p:nvPr>
        </p:nvSpPr>
        <p:spPr>
          <a:xfrm>
            <a:off x="6895558" y="2677644"/>
            <a:ext cx="3755379" cy="2283823"/>
          </a:xfrm>
        </p:spPr>
        <p:txBody>
          <a:bodyPr rtlCol="0"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estilos de texto del patrón</a:t>
            </a:r>
          </a:p>
        </p:txBody>
      </p:sp>
      <p:sp>
        <p:nvSpPr>
          <p:cNvPr id="4" name="Marcador de posición de fecha 3"/>
          <p:cNvSpPr>
            <a:spLocks noGrp="1"/>
          </p:cNvSpPr>
          <p:nvPr>
            <p:ph type="dt" sz="half" idx="10"/>
          </p:nvPr>
        </p:nvSpPr>
        <p:spPr/>
        <p:txBody>
          <a:bodyPr rtlCol="0"/>
          <a:lstStyle/>
          <a:p>
            <a:pPr rtl="0"/>
            <a:fld id="{9ECFE935-7454-4EF5-9A5B-61A55DB40CEE}" type="datetime1">
              <a:rPr lang="es-ES" noProof="0" smtClean="0"/>
              <a:t>22/02/2021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15" name="Rectángulo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Marcador de posición de número de diapositiva 5"/>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230819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olo título: izquierda">
    <p:spTree>
      <p:nvGrpSpPr>
        <p:cNvPr id="1" name=""/>
        <p:cNvGrpSpPr/>
        <p:nvPr/>
      </p:nvGrpSpPr>
      <p:grpSpPr>
        <a:xfrm>
          <a:off x="0" y="0"/>
          <a:ext cx="0" cy="0"/>
          <a:chOff x="0" y="0"/>
          <a:chExt cx="0" cy="0"/>
        </a:xfrm>
      </p:grpSpPr>
      <p:grpSp>
        <p:nvGrpSpPr>
          <p:cNvPr id="23" name="Grupo 22">
            <a:extLst>
              <a:ext uri="{FF2B5EF4-FFF2-40B4-BE49-F238E27FC236}">
                <a16:creationId xmlns:a16="http://schemas.microsoft.com/office/drawing/2014/main" xmlns="" id="{A9677FD5-9A91-4866-B075-6DDE16433AC7}"/>
              </a:ext>
            </a:extLst>
          </p:cNvPr>
          <p:cNvGrpSpPr/>
          <p:nvPr userDrawn="1"/>
        </p:nvGrpSpPr>
        <p:grpSpPr>
          <a:xfrm>
            <a:off x="16303" y="0"/>
            <a:ext cx="12192000" cy="6858000"/>
            <a:chOff x="16303" y="6430358"/>
            <a:chExt cx="12192000" cy="6858000"/>
          </a:xfrm>
        </p:grpSpPr>
        <p:sp>
          <p:nvSpPr>
            <p:cNvPr id="11" name="Rectángulo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orma libre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orma libre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orma libre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ítulo 1"/>
          <p:cNvSpPr>
            <a:spLocks noGrp="1"/>
          </p:cNvSpPr>
          <p:nvPr>
            <p:ph type="title"/>
          </p:nvPr>
        </p:nvSpPr>
        <p:spPr>
          <a:xfrm>
            <a:off x="1154956" y="2287088"/>
            <a:ext cx="3438881" cy="2283824"/>
          </a:xfrm>
        </p:spPr>
        <p:txBody>
          <a:bodyPr rtlCol="0" anchor="ctr"/>
          <a:lstStyle>
            <a:lvl1pPr algn="l">
              <a:defRPr sz="2300" b="0" cap="none"/>
            </a:lvl1pPr>
          </a:lstStyle>
          <a:p>
            <a:pPr rtl="0"/>
            <a:r>
              <a:rPr lang="es-ES" noProof="0" dirty="0"/>
              <a:t>Haga clic para modificar el estilo de título del patrón</a:t>
            </a:r>
          </a:p>
        </p:txBody>
      </p:sp>
      <p:sp>
        <p:nvSpPr>
          <p:cNvPr id="4" name="Marcador de posición de fecha 3"/>
          <p:cNvSpPr>
            <a:spLocks noGrp="1"/>
          </p:cNvSpPr>
          <p:nvPr>
            <p:ph type="dt" sz="half" idx="10"/>
          </p:nvPr>
        </p:nvSpPr>
        <p:spPr/>
        <p:txBody>
          <a:bodyPr rtlCol="0"/>
          <a:lstStyle/>
          <a:p>
            <a:pPr rtl="0"/>
            <a:fld id="{070FF9F6-932A-4C5B-B13A-96F5061CCAB2}" type="datetime1">
              <a:rPr lang="es-ES" noProof="0" smtClean="0"/>
              <a:t>22/02/2021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15" name="Rectángulo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Marcador de posición de número de diapositiva 5"/>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2579578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iñetas como iconos de 5X vertical">
    <p:spTree>
      <p:nvGrpSpPr>
        <p:cNvPr id="1" name=""/>
        <p:cNvGrpSpPr/>
        <p:nvPr/>
      </p:nvGrpSpPr>
      <p:grpSpPr>
        <a:xfrm>
          <a:off x="0" y="0"/>
          <a:ext cx="0" cy="0"/>
          <a:chOff x="0" y="0"/>
          <a:chExt cx="0" cy="0"/>
        </a:xfrm>
      </p:grpSpPr>
      <p:sp>
        <p:nvSpPr>
          <p:cNvPr id="10" name="Marcador de posición de texto 9">
            <a:extLst>
              <a:ext uri="{FF2B5EF4-FFF2-40B4-BE49-F238E27FC236}">
                <a16:creationId xmlns:a16="http://schemas.microsoft.com/office/drawing/2014/main" xmlns="" id="{5B480622-FB8F-493B-9965-971B07D752E2}"/>
              </a:ext>
            </a:extLst>
          </p:cNvPr>
          <p:cNvSpPr>
            <a:spLocks noGrp="1"/>
          </p:cNvSpPr>
          <p:nvPr>
            <p:ph type="body" sz="quarter" idx="13" hasCustomPrompt="1"/>
          </p:nvPr>
        </p:nvSpPr>
        <p:spPr>
          <a:xfrm>
            <a:off x="6792913" y="1748812"/>
            <a:ext cx="3852000" cy="720000"/>
          </a:xfrm>
          <a:prstGeom prst="roundRect">
            <a:avLst/>
          </a:prstGeom>
          <a:solidFill>
            <a:schemeClr val="bg1">
              <a:lumMod val="95000"/>
            </a:schemeClr>
          </a:solidFill>
          <a:ln w="31750">
            <a:solidFill>
              <a:schemeClr val="accent1"/>
            </a:solidFill>
          </a:ln>
        </p:spPr>
        <p:txBody>
          <a:bodyPr rtlCol="0" anchor="ctr">
            <a:normAutofit/>
          </a:bodyPr>
          <a:lstStyle>
            <a:lvl1pPr marL="0" indent="0">
              <a:buNone/>
              <a:defRPr sz="2100">
                <a:solidFill>
                  <a:schemeClr val="tx1"/>
                </a:solidFill>
              </a:defRPr>
            </a:lvl1pPr>
          </a:lstStyle>
          <a:p>
            <a:pPr lvl="0" rtl="0"/>
            <a:r>
              <a:rPr lang="es-ES" noProof="0"/>
              <a:t>Elemento de texto</a:t>
            </a:r>
          </a:p>
        </p:txBody>
      </p:sp>
      <p:sp>
        <p:nvSpPr>
          <p:cNvPr id="16" name="Marcador de posición de texto 9">
            <a:extLst>
              <a:ext uri="{FF2B5EF4-FFF2-40B4-BE49-F238E27FC236}">
                <a16:creationId xmlns:a16="http://schemas.microsoft.com/office/drawing/2014/main" xmlns="" id="{2C5BC223-8B87-4685-A901-71B07847E41C}"/>
              </a:ext>
            </a:extLst>
          </p:cNvPr>
          <p:cNvSpPr>
            <a:spLocks noGrp="1"/>
          </p:cNvSpPr>
          <p:nvPr>
            <p:ph type="body" sz="quarter" idx="14" hasCustomPrompt="1"/>
          </p:nvPr>
        </p:nvSpPr>
        <p:spPr>
          <a:xfrm>
            <a:off x="6792913" y="2561156"/>
            <a:ext cx="3852000" cy="720000"/>
          </a:xfrm>
          <a:prstGeom prst="roundRect">
            <a:avLst/>
          </a:prstGeom>
          <a:solidFill>
            <a:schemeClr val="bg1">
              <a:lumMod val="95000"/>
            </a:schemeClr>
          </a:solidFill>
          <a:ln w="31750">
            <a:solidFill>
              <a:schemeClr val="accent2"/>
            </a:solidFill>
          </a:ln>
        </p:spPr>
        <p:txBody>
          <a:bodyPr rtlCol="0" anchor="ctr">
            <a:normAutofit/>
          </a:bodyPr>
          <a:lstStyle>
            <a:lvl1pPr marL="0" indent="0">
              <a:buNone/>
              <a:defRPr sz="2100">
                <a:solidFill>
                  <a:schemeClr val="tx1"/>
                </a:solidFill>
              </a:defRPr>
            </a:lvl1pPr>
          </a:lstStyle>
          <a:p>
            <a:pPr lvl="0" rtl="0"/>
            <a:r>
              <a:rPr lang="es-ES" noProof="0"/>
              <a:t>Elemento de texto</a:t>
            </a:r>
          </a:p>
        </p:txBody>
      </p:sp>
      <p:sp>
        <p:nvSpPr>
          <p:cNvPr id="17" name="Marcador de posición de texto 9">
            <a:extLst>
              <a:ext uri="{FF2B5EF4-FFF2-40B4-BE49-F238E27FC236}">
                <a16:creationId xmlns:a16="http://schemas.microsoft.com/office/drawing/2014/main" xmlns="" id="{1AE3DDF2-FC22-4381-9763-408FEF9648BD}"/>
              </a:ext>
            </a:extLst>
          </p:cNvPr>
          <p:cNvSpPr>
            <a:spLocks noGrp="1"/>
          </p:cNvSpPr>
          <p:nvPr>
            <p:ph type="body" sz="quarter" idx="15" hasCustomPrompt="1"/>
          </p:nvPr>
        </p:nvSpPr>
        <p:spPr>
          <a:xfrm>
            <a:off x="6792913" y="3373501"/>
            <a:ext cx="3852000" cy="720000"/>
          </a:xfrm>
          <a:prstGeom prst="roundRect">
            <a:avLst/>
          </a:prstGeom>
          <a:solidFill>
            <a:schemeClr val="bg1">
              <a:lumMod val="95000"/>
            </a:schemeClr>
          </a:solidFill>
          <a:ln w="31750">
            <a:solidFill>
              <a:schemeClr val="accent3"/>
            </a:solidFill>
          </a:ln>
        </p:spPr>
        <p:txBody>
          <a:bodyPr rtlCol="0" anchor="ctr">
            <a:normAutofit/>
          </a:bodyPr>
          <a:lstStyle>
            <a:lvl1pPr marL="0" indent="0">
              <a:buNone/>
              <a:defRPr sz="2100">
                <a:solidFill>
                  <a:schemeClr val="tx1"/>
                </a:solidFill>
              </a:defRPr>
            </a:lvl1pPr>
          </a:lstStyle>
          <a:p>
            <a:pPr lvl="0" rtl="0"/>
            <a:r>
              <a:rPr lang="es-ES" noProof="0"/>
              <a:t>Elemento de texto</a:t>
            </a:r>
          </a:p>
        </p:txBody>
      </p:sp>
      <p:sp>
        <p:nvSpPr>
          <p:cNvPr id="18" name="Marcador de posición de texto 9">
            <a:extLst>
              <a:ext uri="{FF2B5EF4-FFF2-40B4-BE49-F238E27FC236}">
                <a16:creationId xmlns:a16="http://schemas.microsoft.com/office/drawing/2014/main" xmlns="" id="{6170A2BF-28BF-4B27-B92D-B1423601B767}"/>
              </a:ext>
            </a:extLst>
          </p:cNvPr>
          <p:cNvSpPr>
            <a:spLocks noGrp="1"/>
          </p:cNvSpPr>
          <p:nvPr>
            <p:ph type="body" sz="quarter" idx="16" hasCustomPrompt="1"/>
          </p:nvPr>
        </p:nvSpPr>
        <p:spPr>
          <a:xfrm>
            <a:off x="6792913" y="4185846"/>
            <a:ext cx="3852000" cy="720000"/>
          </a:xfrm>
          <a:prstGeom prst="roundRect">
            <a:avLst/>
          </a:prstGeom>
          <a:solidFill>
            <a:schemeClr val="bg1">
              <a:lumMod val="95000"/>
            </a:schemeClr>
          </a:solidFill>
          <a:ln w="31750">
            <a:solidFill>
              <a:schemeClr val="accent4"/>
            </a:solidFill>
          </a:ln>
        </p:spPr>
        <p:txBody>
          <a:bodyPr rtlCol="0" anchor="ctr">
            <a:normAutofit/>
          </a:bodyPr>
          <a:lstStyle>
            <a:lvl1pPr marL="0" indent="0">
              <a:buNone/>
              <a:defRPr sz="2100">
                <a:solidFill>
                  <a:schemeClr val="tx1"/>
                </a:solidFill>
              </a:defRPr>
            </a:lvl1pPr>
          </a:lstStyle>
          <a:p>
            <a:pPr lvl="0" rtl="0"/>
            <a:r>
              <a:rPr lang="es-ES" noProof="0"/>
              <a:t>Elemento de texto</a:t>
            </a:r>
          </a:p>
        </p:txBody>
      </p:sp>
      <p:sp>
        <p:nvSpPr>
          <p:cNvPr id="19" name="Marcador de posición de texto 9">
            <a:extLst>
              <a:ext uri="{FF2B5EF4-FFF2-40B4-BE49-F238E27FC236}">
                <a16:creationId xmlns:a16="http://schemas.microsoft.com/office/drawing/2014/main" xmlns="" id="{2DB1D08C-9D26-4EC5-B935-D6A265A2A672}"/>
              </a:ext>
            </a:extLst>
          </p:cNvPr>
          <p:cNvSpPr>
            <a:spLocks noGrp="1"/>
          </p:cNvSpPr>
          <p:nvPr>
            <p:ph type="body" sz="quarter" idx="17" hasCustomPrompt="1"/>
          </p:nvPr>
        </p:nvSpPr>
        <p:spPr>
          <a:xfrm>
            <a:off x="6792913" y="4998190"/>
            <a:ext cx="3852000" cy="720000"/>
          </a:xfrm>
          <a:prstGeom prst="roundRect">
            <a:avLst/>
          </a:prstGeom>
          <a:solidFill>
            <a:schemeClr val="bg1">
              <a:lumMod val="95000"/>
            </a:schemeClr>
          </a:solidFill>
          <a:ln w="31750">
            <a:solidFill>
              <a:schemeClr val="accent6"/>
            </a:solidFill>
          </a:ln>
        </p:spPr>
        <p:txBody>
          <a:bodyPr rtlCol="0" anchor="ctr">
            <a:normAutofit/>
          </a:bodyPr>
          <a:lstStyle>
            <a:lvl1pPr marL="0" indent="0">
              <a:buNone/>
              <a:defRPr sz="2100">
                <a:solidFill>
                  <a:schemeClr val="tx1"/>
                </a:solidFill>
              </a:defRPr>
            </a:lvl1pPr>
          </a:lstStyle>
          <a:p>
            <a:pPr lvl="0" rtl="0"/>
            <a:r>
              <a:rPr lang="es-ES" noProof="0"/>
              <a:t>Elemento de texto</a:t>
            </a:r>
          </a:p>
        </p:txBody>
      </p:sp>
      <p:grpSp>
        <p:nvGrpSpPr>
          <p:cNvPr id="23" name="Grupo 22">
            <a:extLst>
              <a:ext uri="{FF2B5EF4-FFF2-40B4-BE49-F238E27FC236}">
                <a16:creationId xmlns:a16="http://schemas.microsoft.com/office/drawing/2014/main" xmlns="" id="{A9677FD5-9A91-4866-B075-6DDE16433AC7}"/>
              </a:ext>
            </a:extLst>
          </p:cNvPr>
          <p:cNvGrpSpPr/>
          <p:nvPr userDrawn="1"/>
        </p:nvGrpSpPr>
        <p:grpSpPr>
          <a:xfrm>
            <a:off x="16303" y="0"/>
            <a:ext cx="12192000" cy="6858000"/>
            <a:chOff x="16303" y="6430358"/>
            <a:chExt cx="12192000" cy="6858000"/>
          </a:xfrm>
        </p:grpSpPr>
        <p:sp>
          <p:nvSpPr>
            <p:cNvPr id="11" name="Rectángulo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orma libre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orma libre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orma libre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ítulo 1"/>
          <p:cNvSpPr>
            <a:spLocks noGrp="1"/>
          </p:cNvSpPr>
          <p:nvPr>
            <p:ph type="title"/>
          </p:nvPr>
        </p:nvSpPr>
        <p:spPr>
          <a:xfrm>
            <a:off x="1154956" y="2287088"/>
            <a:ext cx="3438881" cy="2283824"/>
          </a:xfrm>
        </p:spPr>
        <p:txBody>
          <a:bodyPr rtlCol="0" anchor="ctr"/>
          <a:lstStyle>
            <a:lvl1pPr algn="l">
              <a:defRPr sz="2300" b="0" cap="none"/>
            </a:lvl1pPr>
          </a:lstStyle>
          <a:p>
            <a:pPr rtl="0"/>
            <a:r>
              <a:rPr lang="es-ES" noProof="0"/>
              <a:t>Haga clic para modificar el estilo de título del patrón</a:t>
            </a:r>
          </a:p>
        </p:txBody>
      </p:sp>
      <p:sp>
        <p:nvSpPr>
          <p:cNvPr id="4" name="Marcador de posición de fecha 3"/>
          <p:cNvSpPr>
            <a:spLocks noGrp="1"/>
          </p:cNvSpPr>
          <p:nvPr>
            <p:ph type="dt" sz="half" idx="10"/>
          </p:nvPr>
        </p:nvSpPr>
        <p:spPr/>
        <p:txBody>
          <a:bodyPr rtlCol="0"/>
          <a:lstStyle/>
          <a:p>
            <a:pPr rtl="0"/>
            <a:fld id="{989D52B5-E519-4C7F-B300-7312911560FA}" type="datetime1">
              <a:rPr lang="es-ES" noProof="0" smtClean="0"/>
              <a:t>22/02/2021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15" name="Rectángulo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Marcador de posición de número de diapositiva 5"/>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
        <p:nvSpPr>
          <p:cNvPr id="14" name="Marcador de posición de imagen 13">
            <a:extLst>
              <a:ext uri="{FF2B5EF4-FFF2-40B4-BE49-F238E27FC236}">
                <a16:creationId xmlns:a16="http://schemas.microsoft.com/office/drawing/2014/main" xmlns="" id="{9DDAF6ED-5E16-4D29-98B7-FB80DB3AAFEC}"/>
              </a:ext>
            </a:extLst>
          </p:cNvPr>
          <p:cNvSpPr>
            <a:spLocks noGrp="1"/>
          </p:cNvSpPr>
          <p:nvPr>
            <p:ph type="pic" sz="quarter" idx="18" hasCustomPrompt="1"/>
          </p:nvPr>
        </p:nvSpPr>
        <p:spPr>
          <a:xfrm>
            <a:off x="5870575" y="1840504"/>
            <a:ext cx="536616" cy="536616"/>
          </a:xfrm>
        </p:spPr>
        <p:txBody>
          <a:bodyPr lIns="0" tIns="0" rIns="0" bIns="0" rtlCol="0" anchor="ctr">
            <a:normAutofit/>
          </a:bodyPr>
          <a:lstStyle>
            <a:lvl1pPr marL="0" indent="0" algn="ctr">
              <a:buNone/>
              <a:defRPr sz="1100" i="1"/>
            </a:lvl1pPr>
          </a:lstStyle>
          <a:p>
            <a:pPr rtl="0"/>
            <a:r>
              <a:rPr lang="es-ES" noProof="0"/>
              <a:t>Icono</a:t>
            </a:r>
          </a:p>
        </p:txBody>
      </p:sp>
      <p:sp>
        <p:nvSpPr>
          <p:cNvPr id="21" name="Marcador de posición de imagen 13">
            <a:extLst>
              <a:ext uri="{FF2B5EF4-FFF2-40B4-BE49-F238E27FC236}">
                <a16:creationId xmlns:a16="http://schemas.microsoft.com/office/drawing/2014/main" xmlns="" id="{8C305CB7-F303-430E-951A-7FC6F97062AA}"/>
              </a:ext>
            </a:extLst>
          </p:cNvPr>
          <p:cNvSpPr>
            <a:spLocks noGrp="1"/>
          </p:cNvSpPr>
          <p:nvPr>
            <p:ph type="pic" sz="quarter" idx="19" hasCustomPrompt="1"/>
          </p:nvPr>
        </p:nvSpPr>
        <p:spPr>
          <a:xfrm>
            <a:off x="5870575" y="2652849"/>
            <a:ext cx="536616" cy="536616"/>
          </a:xfrm>
        </p:spPr>
        <p:txBody>
          <a:bodyPr lIns="0" tIns="0" rIns="0" bIns="0" rtlCol="0" anchor="ctr">
            <a:normAutofit/>
          </a:bodyPr>
          <a:lstStyle>
            <a:lvl1pPr marL="0" indent="0" algn="ctr">
              <a:buNone/>
              <a:defRPr sz="1100" i="1"/>
            </a:lvl1pPr>
          </a:lstStyle>
          <a:p>
            <a:pPr rtl="0"/>
            <a:r>
              <a:rPr lang="es-ES" noProof="0"/>
              <a:t>Icono</a:t>
            </a:r>
          </a:p>
        </p:txBody>
      </p:sp>
      <p:sp>
        <p:nvSpPr>
          <p:cNvPr id="22" name="Marcador de posición de imagen 13">
            <a:extLst>
              <a:ext uri="{FF2B5EF4-FFF2-40B4-BE49-F238E27FC236}">
                <a16:creationId xmlns:a16="http://schemas.microsoft.com/office/drawing/2014/main" xmlns="" id="{84D427E5-ED69-4A46-A9B7-F4DC4466F320}"/>
              </a:ext>
            </a:extLst>
          </p:cNvPr>
          <p:cNvSpPr>
            <a:spLocks noGrp="1"/>
          </p:cNvSpPr>
          <p:nvPr>
            <p:ph type="pic" sz="quarter" idx="20" hasCustomPrompt="1"/>
          </p:nvPr>
        </p:nvSpPr>
        <p:spPr>
          <a:xfrm>
            <a:off x="5870575" y="3465194"/>
            <a:ext cx="536616" cy="536616"/>
          </a:xfrm>
        </p:spPr>
        <p:txBody>
          <a:bodyPr lIns="0" tIns="0" rIns="0" bIns="0" rtlCol="0" anchor="ctr">
            <a:normAutofit/>
          </a:bodyPr>
          <a:lstStyle>
            <a:lvl1pPr marL="0" indent="0" algn="ctr">
              <a:buNone/>
              <a:defRPr sz="1100" i="1"/>
            </a:lvl1pPr>
          </a:lstStyle>
          <a:p>
            <a:pPr rtl="0"/>
            <a:r>
              <a:rPr lang="es-ES" noProof="0"/>
              <a:t>Icono</a:t>
            </a:r>
          </a:p>
        </p:txBody>
      </p:sp>
      <p:sp>
        <p:nvSpPr>
          <p:cNvPr id="24" name="Marcador de posición de imagen 13">
            <a:extLst>
              <a:ext uri="{FF2B5EF4-FFF2-40B4-BE49-F238E27FC236}">
                <a16:creationId xmlns:a16="http://schemas.microsoft.com/office/drawing/2014/main" xmlns="" id="{3DDA902F-61D6-4F1C-86C6-D1F5584AE8B3}"/>
              </a:ext>
            </a:extLst>
          </p:cNvPr>
          <p:cNvSpPr>
            <a:spLocks noGrp="1"/>
          </p:cNvSpPr>
          <p:nvPr>
            <p:ph type="pic" sz="quarter" idx="21" hasCustomPrompt="1"/>
          </p:nvPr>
        </p:nvSpPr>
        <p:spPr>
          <a:xfrm>
            <a:off x="5870575" y="4277539"/>
            <a:ext cx="536616" cy="536616"/>
          </a:xfrm>
        </p:spPr>
        <p:txBody>
          <a:bodyPr lIns="0" tIns="0" rIns="0" bIns="0" rtlCol="0" anchor="ctr">
            <a:normAutofit/>
          </a:bodyPr>
          <a:lstStyle>
            <a:lvl1pPr marL="0" indent="0" algn="ctr">
              <a:buNone/>
              <a:defRPr sz="1100" i="1"/>
            </a:lvl1pPr>
          </a:lstStyle>
          <a:p>
            <a:pPr rtl="0"/>
            <a:r>
              <a:rPr lang="es-ES" noProof="0"/>
              <a:t>Icono</a:t>
            </a:r>
          </a:p>
        </p:txBody>
      </p:sp>
      <p:sp>
        <p:nvSpPr>
          <p:cNvPr id="26" name="Marcador de posición de imagen 13">
            <a:extLst>
              <a:ext uri="{FF2B5EF4-FFF2-40B4-BE49-F238E27FC236}">
                <a16:creationId xmlns:a16="http://schemas.microsoft.com/office/drawing/2014/main" xmlns="" id="{D8B6871A-9C69-4437-A5AD-A0400BAF2C6D}"/>
              </a:ext>
            </a:extLst>
          </p:cNvPr>
          <p:cNvSpPr>
            <a:spLocks noGrp="1"/>
          </p:cNvSpPr>
          <p:nvPr>
            <p:ph type="pic" sz="quarter" idx="23" hasCustomPrompt="1"/>
          </p:nvPr>
        </p:nvSpPr>
        <p:spPr>
          <a:xfrm>
            <a:off x="5870575" y="5089882"/>
            <a:ext cx="536616" cy="536616"/>
          </a:xfrm>
        </p:spPr>
        <p:txBody>
          <a:bodyPr lIns="0" tIns="0" rIns="0" bIns="0" rtlCol="0" anchor="ctr">
            <a:normAutofit/>
          </a:bodyPr>
          <a:lstStyle>
            <a:lvl1pPr marL="0" indent="0" algn="ctr">
              <a:buNone/>
              <a:defRPr sz="1100" i="1"/>
            </a:lvl1pPr>
          </a:lstStyle>
          <a:p>
            <a:pPr rtl="0"/>
            <a:r>
              <a:rPr lang="es-ES" noProof="0"/>
              <a:t>Icono</a:t>
            </a:r>
          </a:p>
        </p:txBody>
      </p:sp>
    </p:spTree>
    <p:extLst>
      <p:ext uri="{BB962C8B-B14F-4D97-AF65-F5344CB8AC3E}">
        <p14:creationId xmlns:p14="http://schemas.microsoft.com/office/powerpoint/2010/main" val="3296259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 viñetas icono vertical claro">
    <p:spTree>
      <p:nvGrpSpPr>
        <p:cNvPr id="1" name=""/>
        <p:cNvGrpSpPr/>
        <p:nvPr/>
      </p:nvGrpSpPr>
      <p:grpSpPr>
        <a:xfrm>
          <a:off x="0" y="0"/>
          <a:ext cx="0" cy="0"/>
          <a:chOff x="0" y="0"/>
          <a:chExt cx="0" cy="0"/>
        </a:xfrm>
      </p:grpSpPr>
      <p:sp>
        <p:nvSpPr>
          <p:cNvPr id="30" name="Marcador de posición de imagen 9">
            <a:extLst>
              <a:ext uri="{FF2B5EF4-FFF2-40B4-BE49-F238E27FC236}">
                <a16:creationId xmlns:a16="http://schemas.microsoft.com/office/drawing/2014/main" xmlns="" id="{EB2FEBB6-C1E0-0D47-8CCC-05EE2F756590}"/>
              </a:ext>
            </a:extLst>
          </p:cNvPr>
          <p:cNvSpPr>
            <a:spLocks noGrp="1"/>
          </p:cNvSpPr>
          <p:nvPr>
            <p:ph type="pic" sz="quarter" idx="23" hasCustomPrompt="1"/>
          </p:nvPr>
        </p:nvSpPr>
        <p:spPr>
          <a:xfrm>
            <a:off x="4575345" y="3873673"/>
            <a:ext cx="929952" cy="929952"/>
          </a:xfrm>
          <a:prstGeom prst="ellipse">
            <a:avLst/>
          </a:prstGeom>
          <a:noFill/>
          <a:effectLst/>
        </p:spPr>
        <p:txBody>
          <a:bodyPr rtlCol="0" anchor="ctr">
            <a:normAutofit/>
          </a:bodyPr>
          <a:lstStyle>
            <a:lvl1pPr marL="0" indent="0" algn="ctr">
              <a:buNone/>
              <a:defRPr sz="1200" i="1"/>
            </a:lvl1pPr>
          </a:lstStyle>
          <a:p>
            <a:pPr rtl="0"/>
            <a:r>
              <a:rPr lang="es-ES" noProof="0" dirty="0"/>
              <a:t>Seleccionar el icono</a:t>
            </a:r>
          </a:p>
        </p:txBody>
      </p:sp>
      <p:sp>
        <p:nvSpPr>
          <p:cNvPr id="22" name="Elipse 21">
            <a:extLst>
              <a:ext uri="{FF2B5EF4-FFF2-40B4-BE49-F238E27FC236}">
                <a16:creationId xmlns:a16="http://schemas.microsoft.com/office/drawing/2014/main" xmlns="" id="{7215E544-9553-AC42-B5C3-F7AE9AD6D815}"/>
              </a:ext>
            </a:extLst>
          </p:cNvPr>
          <p:cNvSpPr>
            <a:spLocks noChangeAspect="1"/>
          </p:cNvSpPr>
          <p:nvPr userDrawn="1"/>
        </p:nvSpPr>
        <p:spPr>
          <a:xfrm>
            <a:off x="8699143"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 name="Elipse 2">
            <a:extLst>
              <a:ext uri="{FF2B5EF4-FFF2-40B4-BE49-F238E27FC236}">
                <a16:creationId xmlns:a16="http://schemas.microsoft.com/office/drawing/2014/main" xmlns="" id="{F76E934A-C634-DF4D-992A-6E01917693AD}"/>
              </a:ext>
            </a:extLst>
          </p:cNvPr>
          <p:cNvSpPr>
            <a:spLocks noChangeAspect="1"/>
          </p:cNvSpPr>
          <p:nvPr userDrawn="1"/>
        </p:nvSpPr>
        <p:spPr>
          <a:xfrm>
            <a:off x="6289119" y="799317"/>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grpSp>
        <p:nvGrpSpPr>
          <p:cNvPr id="23" name="Grupo 22">
            <a:extLst>
              <a:ext uri="{FF2B5EF4-FFF2-40B4-BE49-F238E27FC236}">
                <a16:creationId xmlns:a16="http://schemas.microsoft.com/office/drawing/2014/main" xmlns="" id="{A9677FD5-9A91-4866-B075-6DDE16433AC7}"/>
              </a:ext>
            </a:extLst>
          </p:cNvPr>
          <p:cNvGrpSpPr/>
          <p:nvPr userDrawn="1"/>
        </p:nvGrpSpPr>
        <p:grpSpPr>
          <a:xfrm>
            <a:off x="0" y="0"/>
            <a:ext cx="12192000" cy="6858000"/>
            <a:chOff x="16303" y="6430358"/>
            <a:chExt cx="12192000" cy="6858000"/>
          </a:xfrm>
        </p:grpSpPr>
        <p:sp>
          <p:nvSpPr>
            <p:cNvPr id="11" name="Rectángulo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orma libre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orma libre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orma libre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ítulo 1"/>
          <p:cNvSpPr>
            <a:spLocks noGrp="1"/>
          </p:cNvSpPr>
          <p:nvPr>
            <p:ph type="title"/>
          </p:nvPr>
        </p:nvSpPr>
        <p:spPr>
          <a:xfrm>
            <a:off x="1154956" y="2287088"/>
            <a:ext cx="3438881" cy="2283824"/>
          </a:xfrm>
        </p:spPr>
        <p:txBody>
          <a:bodyPr rtlCol="0" anchor="ctr"/>
          <a:lstStyle>
            <a:lvl1pPr algn="l">
              <a:defRPr sz="2300" b="0" cap="none"/>
            </a:lvl1pPr>
          </a:lstStyle>
          <a:p>
            <a:pPr rtl="0"/>
            <a:r>
              <a:rPr lang="es-ES" noProof="0"/>
              <a:t>Haga clic para modificar el estilo de título del patrón</a:t>
            </a:r>
          </a:p>
        </p:txBody>
      </p:sp>
      <p:sp>
        <p:nvSpPr>
          <p:cNvPr id="4" name="Marcador de posición de fecha 3"/>
          <p:cNvSpPr>
            <a:spLocks noGrp="1"/>
          </p:cNvSpPr>
          <p:nvPr>
            <p:ph type="dt" sz="half" idx="10"/>
          </p:nvPr>
        </p:nvSpPr>
        <p:spPr/>
        <p:txBody>
          <a:bodyPr rtlCol="0"/>
          <a:lstStyle/>
          <a:p>
            <a:pPr rtl="0"/>
            <a:fld id="{2C88888B-5B6B-4403-AD59-31324B28492C}" type="datetime1">
              <a:rPr lang="es-ES" noProof="0" smtClean="0"/>
              <a:t>22/02/2021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15" name="Rectángulo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Marcador de posición de número de diapositiva 5"/>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
        <p:nvSpPr>
          <p:cNvPr id="14" name="Marcador de posición de texto 13">
            <a:extLst>
              <a:ext uri="{FF2B5EF4-FFF2-40B4-BE49-F238E27FC236}">
                <a16:creationId xmlns:a16="http://schemas.microsoft.com/office/drawing/2014/main" xmlns="" id="{9ADD13A9-A8EA-4B1C-AE31-FE189E0E8B86}"/>
              </a:ext>
            </a:extLst>
          </p:cNvPr>
          <p:cNvSpPr>
            <a:spLocks noGrp="1"/>
          </p:cNvSpPr>
          <p:nvPr>
            <p:ph type="body" sz="quarter" idx="14" hasCustomPrompt="1"/>
          </p:nvPr>
        </p:nvSpPr>
        <p:spPr>
          <a:xfrm>
            <a:off x="5756275" y="2351088"/>
            <a:ext cx="2325688" cy="774700"/>
          </a:xfrm>
        </p:spPr>
        <p:txBody>
          <a:bodyPr rtlCol="0">
            <a:normAutofit/>
          </a:bodyPr>
          <a:lstStyle>
            <a:lvl1pPr marL="0" indent="0" algn="ctr">
              <a:buNone/>
              <a:defRPr sz="1200"/>
            </a:lvl1pPr>
          </a:lstStyle>
          <a:p>
            <a:pPr lvl="0" rtl="0"/>
            <a:r>
              <a:rPr lang="es-ES" noProof="0"/>
              <a:t>Editar descripción de la viñeta</a:t>
            </a:r>
          </a:p>
        </p:txBody>
      </p:sp>
      <p:sp>
        <p:nvSpPr>
          <p:cNvPr id="18" name="Marcador de posición de texto 13">
            <a:extLst>
              <a:ext uri="{FF2B5EF4-FFF2-40B4-BE49-F238E27FC236}">
                <a16:creationId xmlns:a16="http://schemas.microsoft.com/office/drawing/2014/main" xmlns="" id="{A2BAC124-81DA-4B8B-86CD-75C69A4D0DBB}"/>
              </a:ext>
            </a:extLst>
          </p:cNvPr>
          <p:cNvSpPr>
            <a:spLocks noGrp="1"/>
          </p:cNvSpPr>
          <p:nvPr>
            <p:ph type="body" sz="quarter" idx="16" hasCustomPrompt="1"/>
          </p:nvPr>
        </p:nvSpPr>
        <p:spPr>
          <a:xfrm>
            <a:off x="8167235" y="2351088"/>
            <a:ext cx="2325688" cy="774700"/>
          </a:xfrm>
        </p:spPr>
        <p:txBody>
          <a:bodyPr rtlCol="0">
            <a:normAutofit/>
          </a:bodyPr>
          <a:lstStyle>
            <a:lvl1pPr marL="0" indent="0" algn="ctr">
              <a:buNone/>
              <a:defRPr sz="1200"/>
            </a:lvl1pPr>
          </a:lstStyle>
          <a:p>
            <a:pPr lvl="0" rtl="0"/>
            <a:r>
              <a:rPr lang="es-ES" noProof="0"/>
              <a:t>Editar descripción de la viñeta</a:t>
            </a:r>
          </a:p>
        </p:txBody>
      </p:sp>
      <p:sp>
        <p:nvSpPr>
          <p:cNvPr id="20" name="Marcador de posición de imagen 9">
            <a:extLst>
              <a:ext uri="{FF2B5EF4-FFF2-40B4-BE49-F238E27FC236}">
                <a16:creationId xmlns:a16="http://schemas.microsoft.com/office/drawing/2014/main" xmlns="" id="{8E97E18E-0E31-B542-9578-D6E4DCD84680}"/>
              </a:ext>
            </a:extLst>
          </p:cNvPr>
          <p:cNvSpPr>
            <a:spLocks noGrp="1"/>
          </p:cNvSpPr>
          <p:nvPr>
            <p:ph type="pic" sz="quarter" idx="21" hasCustomPrompt="1"/>
          </p:nvPr>
        </p:nvSpPr>
        <p:spPr>
          <a:xfrm>
            <a:off x="6454143" y="966213"/>
            <a:ext cx="929952" cy="929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sp>
        <p:nvSpPr>
          <p:cNvPr id="24" name="Marcador de posición de imagen 9">
            <a:extLst>
              <a:ext uri="{FF2B5EF4-FFF2-40B4-BE49-F238E27FC236}">
                <a16:creationId xmlns:a16="http://schemas.microsoft.com/office/drawing/2014/main" xmlns="" id="{7602DDF7-46BD-6045-BDB0-45F47B0B6A9C}"/>
              </a:ext>
            </a:extLst>
          </p:cNvPr>
          <p:cNvSpPr>
            <a:spLocks noGrp="1"/>
          </p:cNvSpPr>
          <p:nvPr>
            <p:ph type="pic" sz="quarter" idx="22" hasCustomPrompt="1"/>
          </p:nvPr>
        </p:nvSpPr>
        <p:spPr>
          <a:xfrm>
            <a:off x="8865103" y="965277"/>
            <a:ext cx="929952" cy="929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sp>
        <p:nvSpPr>
          <p:cNvPr id="34" name="Elipse 33">
            <a:extLst>
              <a:ext uri="{FF2B5EF4-FFF2-40B4-BE49-F238E27FC236}">
                <a16:creationId xmlns:a16="http://schemas.microsoft.com/office/drawing/2014/main" xmlns="" id="{6D946AD2-F3DD-42EA-83D6-F45819A5A486}"/>
              </a:ext>
            </a:extLst>
          </p:cNvPr>
          <p:cNvSpPr>
            <a:spLocks noChangeAspect="1"/>
          </p:cNvSpPr>
          <p:nvPr userDrawn="1"/>
        </p:nvSpPr>
        <p:spPr>
          <a:xfrm>
            <a:off x="7791189" y="3565316"/>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5" name="Elipse 34">
            <a:extLst>
              <a:ext uri="{FF2B5EF4-FFF2-40B4-BE49-F238E27FC236}">
                <a16:creationId xmlns:a16="http://schemas.microsoft.com/office/drawing/2014/main" xmlns="" id="{9CFE977E-48DA-4277-BA8E-81C8CF4BD889}"/>
              </a:ext>
            </a:extLst>
          </p:cNvPr>
          <p:cNvSpPr>
            <a:spLocks noChangeAspect="1"/>
          </p:cNvSpPr>
          <p:nvPr userDrawn="1"/>
        </p:nvSpPr>
        <p:spPr>
          <a:xfrm>
            <a:off x="5381165" y="3565316"/>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6" name="Marcador de posición de texto 13">
            <a:extLst>
              <a:ext uri="{FF2B5EF4-FFF2-40B4-BE49-F238E27FC236}">
                <a16:creationId xmlns:a16="http://schemas.microsoft.com/office/drawing/2014/main" xmlns="" id="{AC759792-DA0F-48E0-87D3-359E13AB179C}"/>
              </a:ext>
            </a:extLst>
          </p:cNvPr>
          <p:cNvSpPr>
            <a:spLocks noGrp="1"/>
          </p:cNvSpPr>
          <p:nvPr>
            <p:ph type="body" sz="quarter" idx="24" hasCustomPrompt="1"/>
          </p:nvPr>
        </p:nvSpPr>
        <p:spPr>
          <a:xfrm>
            <a:off x="4848321" y="5117087"/>
            <a:ext cx="2325688" cy="774700"/>
          </a:xfrm>
        </p:spPr>
        <p:txBody>
          <a:bodyPr rtlCol="0">
            <a:normAutofit/>
          </a:bodyPr>
          <a:lstStyle>
            <a:lvl1pPr marL="0" indent="0" algn="ctr">
              <a:buNone/>
              <a:defRPr sz="1200"/>
            </a:lvl1pPr>
          </a:lstStyle>
          <a:p>
            <a:pPr lvl="0" rtl="0"/>
            <a:r>
              <a:rPr lang="es-ES" noProof="0"/>
              <a:t>Editar descripción de la viñeta</a:t>
            </a:r>
          </a:p>
        </p:txBody>
      </p:sp>
      <p:sp>
        <p:nvSpPr>
          <p:cNvPr id="37" name="Marcador de posición de texto 13">
            <a:extLst>
              <a:ext uri="{FF2B5EF4-FFF2-40B4-BE49-F238E27FC236}">
                <a16:creationId xmlns:a16="http://schemas.microsoft.com/office/drawing/2014/main" xmlns="" id="{D0DC2527-3F0B-4B9B-B3B5-0852E605A7E8}"/>
              </a:ext>
            </a:extLst>
          </p:cNvPr>
          <p:cNvSpPr>
            <a:spLocks noGrp="1"/>
          </p:cNvSpPr>
          <p:nvPr>
            <p:ph type="body" sz="quarter" idx="25" hasCustomPrompt="1"/>
          </p:nvPr>
        </p:nvSpPr>
        <p:spPr>
          <a:xfrm>
            <a:off x="7259281" y="5117087"/>
            <a:ext cx="2325688" cy="774700"/>
          </a:xfrm>
        </p:spPr>
        <p:txBody>
          <a:bodyPr rtlCol="0">
            <a:normAutofit/>
          </a:bodyPr>
          <a:lstStyle>
            <a:lvl1pPr marL="0" indent="0" algn="ctr">
              <a:buNone/>
              <a:defRPr sz="1200"/>
            </a:lvl1pPr>
          </a:lstStyle>
          <a:p>
            <a:pPr lvl="0" rtl="0"/>
            <a:r>
              <a:rPr lang="es-ES" noProof="0"/>
              <a:t>Editar descripción de la viñeta</a:t>
            </a:r>
          </a:p>
        </p:txBody>
      </p:sp>
      <p:sp>
        <p:nvSpPr>
          <p:cNvPr id="38" name="Marcador de posición de imagen 9">
            <a:extLst>
              <a:ext uri="{FF2B5EF4-FFF2-40B4-BE49-F238E27FC236}">
                <a16:creationId xmlns:a16="http://schemas.microsoft.com/office/drawing/2014/main" xmlns="" id="{8963A28E-A95C-414A-9DB4-9A7F38794877}"/>
              </a:ext>
            </a:extLst>
          </p:cNvPr>
          <p:cNvSpPr>
            <a:spLocks noGrp="1"/>
          </p:cNvSpPr>
          <p:nvPr>
            <p:ph type="pic" sz="quarter" idx="26" hasCustomPrompt="1"/>
          </p:nvPr>
        </p:nvSpPr>
        <p:spPr>
          <a:xfrm>
            <a:off x="5546189" y="3732212"/>
            <a:ext cx="929952" cy="929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sp>
        <p:nvSpPr>
          <p:cNvPr id="39" name="Marcador de posición de imagen 9">
            <a:extLst>
              <a:ext uri="{FF2B5EF4-FFF2-40B4-BE49-F238E27FC236}">
                <a16:creationId xmlns:a16="http://schemas.microsoft.com/office/drawing/2014/main" xmlns="" id="{A29DD02C-32BD-439F-BC66-0CA718C16837}"/>
              </a:ext>
            </a:extLst>
          </p:cNvPr>
          <p:cNvSpPr>
            <a:spLocks noGrp="1"/>
          </p:cNvSpPr>
          <p:nvPr>
            <p:ph type="pic" sz="quarter" idx="27" hasCustomPrompt="1"/>
          </p:nvPr>
        </p:nvSpPr>
        <p:spPr>
          <a:xfrm>
            <a:off x="7957149" y="3731276"/>
            <a:ext cx="929952" cy="929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sp>
        <p:nvSpPr>
          <p:cNvPr id="40" name="Elipse 39">
            <a:extLst>
              <a:ext uri="{FF2B5EF4-FFF2-40B4-BE49-F238E27FC236}">
                <a16:creationId xmlns:a16="http://schemas.microsoft.com/office/drawing/2014/main" xmlns="" id="{4A3AB1B6-08A2-41C0-9FCE-5EEB0BCEDA42}"/>
              </a:ext>
            </a:extLst>
          </p:cNvPr>
          <p:cNvSpPr>
            <a:spLocks noChangeAspect="1"/>
          </p:cNvSpPr>
          <p:nvPr userDrawn="1"/>
        </p:nvSpPr>
        <p:spPr>
          <a:xfrm>
            <a:off x="10177586" y="3565316"/>
            <a:ext cx="1261872" cy="1261872"/>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1" name="Marcador de posición de texto 13">
            <a:extLst>
              <a:ext uri="{FF2B5EF4-FFF2-40B4-BE49-F238E27FC236}">
                <a16:creationId xmlns:a16="http://schemas.microsoft.com/office/drawing/2014/main" xmlns="" id="{C6BE4759-3C8A-412D-BCB9-0E5B5729D36D}"/>
              </a:ext>
            </a:extLst>
          </p:cNvPr>
          <p:cNvSpPr>
            <a:spLocks noGrp="1"/>
          </p:cNvSpPr>
          <p:nvPr>
            <p:ph type="body" sz="quarter" idx="28" hasCustomPrompt="1"/>
          </p:nvPr>
        </p:nvSpPr>
        <p:spPr>
          <a:xfrm>
            <a:off x="9645678" y="5117087"/>
            <a:ext cx="2325688" cy="774700"/>
          </a:xfrm>
        </p:spPr>
        <p:txBody>
          <a:bodyPr rtlCol="0">
            <a:normAutofit/>
          </a:bodyPr>
          <a:lstStyle>
            <a:lvl1pPr marL="0" indent="0" algn="ctr">
              <a:buNone/>
              <a:defRPr sz="1200"/>
            </a:lvl1pPr>
          </a:lstStyle>
          <a:p>
            <a:pPr lvl="0" rtl="0"/>
            <a:r>
              <a:rPr lang="es-ES" noProof="0"/>
              <a:t>Editar descripción de la viñeta</a:t>
            </a:r>
          </a:p>
        </p:txBody>
      </p:sp>
      <p:sp>
        <p:nvSpPr>
          <p:cNvPr id="42" name="Marcador de posición de imagen 9">
            <a:extLst>
              <a:ext uri="{FF2B5EF4-FFF2-40B4-BE49-F238E27FC236}">
                <a16:creationId xmlns:a16="http://schemas.microsoft.com/office/drawing/2014/main" xmlns="" id="{A22D2613-9E59-4C1F-9D46-677FB24A052D}"/>
              </a:ext>
            </a:extLst>
          </p:cNvPr>
          <p:cNvSpPr>
            <a:spLocks noGrp="1"/>
          </p:cNvSpPr>
          <p:nvPr>
            <p:ph type="pic" sz="quarter" idx="29" hasCustomPrompt="1"/>
          </p:nvPr>
        </p:nvSpPr>
        <p:spPr>
          <a:xfrm>
            <a:off x="10343546" y="3731276"/>
            <a:ext cx="929952" cy="929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spTree>
    <p:extLst>
      <p:ext uri="{BB962C8B-B14F-4D97-AF65-F5344CB8AC3E}">
        <p14:creationId xmlns:p14="http://schemas.microsoft.com/office/powerpoint/2010/main" val="182046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 viñetas icono vertical">
    <p:spTree>
      <p:nvGrpSpPr>
        <p:cNvPr id="1" name=""/>
        <p:cNvGrpSpPr/>
        <p:nvPr/>
      </p:nvGrpSpPr>
      <p:grpSpPr>
        <a:xfrm>
          <a:off x="0" y="0"/>
          <a:ext cx="0" cy="0"/>
          <a:chOff x="0" y="0"/>
          <a:chExt cx="0" cy="0"/>
        </a:xfrm>
      </p:grpSpPr>
      <p:sp>
        <p:nvSpPr>
          <p:cNvPr id="20" name="Elipse 19">
            <a:extLst>
              <a:ext uri="{FF2B5EF4-FFF2-40B4-BE49-F238E27FC236}">
                <a16:creationId xmlns:a16="http://schemas.microsoft.com/office/drawing/2014/main" xmlns="" id="{86F73ED6-3B3B-5A45-912C-FCFD7D53593C}"/>
              </a:ext>
            </a:extLst>
          </p:cNvPr>
          <p:cNvSpPr>
            <a:spLocks noChangeAspect="1"/>
          </p:cNvSpPr>
          <p:nvPr userDrawn="1"/>
        </p:nvSpPr>
        <p:spPr>
          <a:xfrm>
            <a:off x="8699143" y="3702940"/>
            <a:ext cx="1261872" cy="126187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Marcador de posición de imagen 9">
            <a:extLst>
              <a:ext uri="{FF2B5EF4-FFF2-40B4-BE49-F238E27FC236}">
                <a16:creationId xmlns:a16="http://schemas.microsoft.com/office/drawing/2014/main" xmlns="" id="{B5971407-B12A-EE45-895D-769807DFC767}"/>
              </a:ext>
            </a:extLst>
          </p:cNvPr>
          <p:cNvSpPr>
            <a:spLocks noGrp="1"/>
          </p:cNvSpPr>
          <p:nvPr>
            <p:ph type="pic" sz="quarter" idx="24" hasCustomPrompt="1"/>
          </p:nvPr>
        </p:nvSpPr>
        <p:spPr>
          <a:xfrm>
            <a:off x="8865103" y="3869836"/>
            <a:ext cx="929952" cy="929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sp>
        <p:nvSpPr>
          <p:cNvPr id="22" name="Elipse 21">
            <a:extLst>
              <a:ext uri="{FF2B5EF4-FFF2-40B4-BE49-F238E27FC236}">
                <a16:creationId xmlns:a16="http://schemas.microsoft.com/office/drawing/2014/main" xmlns="" id="{36215321-76D7-AD41-B779-DE347C617DB3}"/>
              </a:ext>
            </a:extLst>
          </p:cNvPr>
          <p:cNvSpPr>
            <a:spLocks noChangeAspect="1"/>
          </p:cNvSpPr>
          <p:nvPr userDrawn="1"/>
        </p:nvSpPr>
        <p:spPr>
          <a:xfrm>
            <a:off x="6288183" y="3706777"/>
            <a:ext cx="1261872" cy="126187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Marcador de posición de imagen 9">
            <a:extLst>
              <a:ext uri="{FF2B5EF4-FFF2-40B4-BE49-F238E27FC236}">
                <a16:creationId xmlns:a16="http://schemas.microsoft.com/office/drawing/2014/main" xmlns="" id="{E61684B2-1403-BD44-80B1-6A5C0D0A3C67}"/>
              </a:ext>
            </a:extLst>
          </p:cNvPr>
          <p:cNvSpPr>
            <a:spLocks noGrp="1"/>
          </p:cNvSpPr>
          <p:nvPr>
            <p:ph type="pic" sz="quarter" idx="23" hasCustomPrompt="1"/>
          </p:nvPr>
        </p:nvSpPr>
        <p:spPr>
          <a:xfrm>
            <a:off x="6454143" y="3873673"/>
            <a:ext cx="929952" cy="929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sp>
        <p:nvSpPr>
          <p:cNvPr id="29" name="Elipse 28">
            <a:extLst>
              <a:ext uri="{FF2B5EF4-FFF2-40B4-BE49-F238E27FC236}">
                <a16:creationId xmlns:a16="http://schemas.microsoft.com/office/drawing/2014/main" xmlns="" id="{3B87B079-A5F0-D34B-90BD-17403B51EF47}"/>
              </a:ext>
            </a:extLst>
          </p:cNvPr>
          <p:cNvSpPr>
            <a:spLocks noChangeAspect="1"/>
          </p:cNvSpPr>
          <p:nvPr userDrawn="1"/>
        </p:nvSpPr>
        <p:spPr>
          <a:xfrm>
            <a:off x="8699143" y="799317"/>
            <a:ext cx="1261872" cy="12618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Elipse 29">
            <a:extLst>
              <a:ext uri="{FF2B5EF4-FFF2-40B4-BE49-F238E27FC236}">
                <a16:creationId xmlns:a16="http://schemas.microsoft.com/office/drawing/2014/main" xmlns="" id="{67169BE7-153A-034D-B3C8-A226C22DE09C}"/>
              </a:ext>
            </a:extLst>
          </p:cNvPr>
          <p:cNvSpPr>
            <a:spLocks noChangeAspect="1"/>
          </p:cNvSpPr>
          <p:nvPr userDrawn="1"/>
        </p:nvSpPr>
        <p:spPr>
          <a:xfrm>
            <a:off x="6288183" y="799317"/>
            <a:ext cx="1261872" cy="12618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1" name="Marcador de posición de imagen 9">
            <a:extLst>
              <a:ext uri="{FF2B5EF4-FFF2-40B4-BE49-F238E27FC236}">
                <a16:creationId xmlns:a16="http://schemas.microsoft.com/office/drawing/2014/main" xmlns="" id="{604C6493-8619-1749-A32C-8C1C4E875339}"/>
              </a:ext>
            </a:extLst>
          </p:cNvPr>
          <p:cNvSpPr>
            <a:spLocks noGrp="1"/>
          </p:cNvSpPr>
          <p:nvPr>
            <p:ph type="pic" sz="quarter" idx="21" hasCustomPrompt="1"/>
          </p:nvPr>
        </p:nvSpPr>
        <p:spPr>
          <a:xfrm>
            <a:off x="6454143" y="966213"/>
            <a:ext cx="929952" cy="929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sp>
        <p:nvSpPr>
          <p:cNvPr id="32" name="Marcador de posición de imagen 9">
            <a:extLst>
              <a:ext uri="{FF2B5EF4-FFF2-40B4-BE49-F238E27FC236}">
                <a16:creationId xmlns:a16="http://schemas.microsoft.com/office/drawing/2014/main" xmlns="" id="{EE25A905-577F-154D-BA89-4F485EEBC4BD}"/>
              </a:ext>
            </a:extLst>
          </p:cNvPr>
          <p:cNvSpPr>
            <a:spLocks noGrp="1"/>
          </p:cNvSpPr>
          <p:nvPr>
            <p:ph type="pic" sz="quarter" idx="22" hasCustomPrompt="1"/>
          </p:nvPr>
        </p:nvSpPr>
        <p:spPr>
          <a:xfrm>
            <a:off x="8865103" y="965277"/>
            <a:ext cx="929952" cy="929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grpSp>
        <p:nvGrpSpPr>
          <p:cNvPr id="23" name="Grupo 22">
            <a:extLst>
              <a:ext uri="{FF2B5EF4-FFF2-40B4-BE49-F238E27FC236}">
                <a16:creationId xmlns:a16="http://schemas.microsoft.com/office/drawing/2014/main" xmlns="" id="{A9677FD5-9A91-4866-B075-6DDE16433AC7}"/>
              </a:ext>
            </a:extLst>
          </p:cNvPr>
          <p:cNvGrpSpPr/>
          <p:nvPr userDrawn="1"/>
        </p:nvGrpSpPr>
        <p:grpSpPr>
          <a:xfrm>
            <a:off x="16303" y="0"/>
            <a:ext cx="12192000" cy="6858000"/>
            <a:chOff x="16303" y="6430358"/>
            <a:chExt cx="12192000" cy="6858000"/>
          </a:xfrm>
        </p:grpSpPr>
        <p:sp>
          <p:nvSpPr>
            <p:cNvPr id="11" name="Rectángulo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orma libre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orma libre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orma libre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ítulo 1"/>
          <p:cNvSpPr>
            <a:spLocks noGrp="1"/>
          </p:cNvSpPr>
          <p:nvPr>
            <p:ph type="title"/>
          </p:nvPr>
        </p:nvSpPr>
        <p:spPr>
          <a:xfrm>
            <a:off x="1154956" y="2287088"/>
            <a:ext cx="3438881" cy="2283824"/>
          </a:xfrm>
        </p:spPr>
        <p:txBody>
          <a:bodyPr rtlCol="0" anchor="ctr"/>
          <a:lstStyle>
            <a:lvl1pPr algn="l">
              <a:defRPr sz="2300" b="0" cap="none"/>
            </a:lvl1pPr>
          </a:lstStyle>
          <a:p>
            <a:pPr rtl="0"/>
            <a:r>
              <a:rPr lang="es-ES" noProof="0"/>
              <a:t>Haga clic para modificar el estilo de título del patrón</a:t>
            </a:r>
          </a:p>
        </p:txBody>
      </p:sp>
      <p:sp>
        <p:nvSpPr>
          <p:cNvPr id="4" name="Marcador de posición de fecha 3"/>
          <p:cNvSpPr>
            <a:spLocks noGrp="1"/>
          </p:cNvSpPr>
          <p:nvPr>
            <p:ph type="dt" sz="half" idx="10"/>
          </p:nvPr>
        </p:nvSpPr>
        <p:spPr/>
        <p:txBody>
          <a:bodyPr rtlCol="0"/>
          <a:lstStyle/>
          <a:p>
            <a:pPr rtl="0"/>
            <a:fld id="{4D3372E8-BF4D-4155-9AFF-99D8704387F6}" type="datetime1">
              <a:rPr lang="es-ES" noProof="0" smtClean="0"/>
              <a:t>22/02/2021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15" name="Rectángulo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Marcador de posición de número de diapositiva 5"/>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
        <p:nvSpPr>
          <p:cNvPr id="14" name="Marcador de posición de texto 13">
            <a:extLst>
              <a:ext uri="{FF2B5EF4-FFF2-40B4-BE49-F238E27FC236}">
                <a16:creationId xmlns:a16="http://schemas.microsoft.com/office/drawing/2014/main" xmlns="" id="{9ADD13A9-A8EA-4B1C-AE31-FE189E0E8B86}"/>
              </a:ext>
            </a:extLst>
          </p:cNvPr>
          <p:cNvSpPr>
            <a:spLocks noGrp="1"/>
          </p:cNvSpPr>
          <p:nvPr>
            <p:ph type="body" sz="quarter" idx="14" hasCustomPrompt="1"/>
          </p:nvPr>
        </p:nvSpPr>
        <p:spPr>
          <a:xfrm>
            <a:off x="5756275" y="2351088"/>
            <a:ext cx="2325688" cy="774700"/>
          </a:xfrm>
        </p:spPr>
        <p:txBody>
          <a:bodyPr rtlCol="0">
            <a:normAutofit/>
          </a:bodyPr>
          <a:lstStyle>
            <a:lvl1pPr marL="0" indent="0" algn="ctr">
              <a:buNone/>
              <a:defRPr sz="1200"/>
            </a:lvl1pPr>
          </a:lstStyle>
          <a:p>
            <a:pPr lvl="0" rtl="0"/>
            <a:r>
              <a:rPr lang="es-ES" noProof="0"/>
              <a:t>Editar descripción de la viñeta</a:t>
            </a:r>
          </a:p>
        </p:txBody>
      </p:sp>
      <p:sp>
        <p:nvSpPr>
          <p:cNvPr id="18" name="Marcador de posición de texto 13">
            <a:extLst>
              <a:ext uri="{FF2B5EF4-FFF2-40B4-BE49-F238E27FC236}">
                <a16:creationId xmlns:a16="http://schemas.microsoft.com/office/drawing/2014/main" xmlns="" id="{A2BAC124-81DA-4B8B-86CD-75C69A4D0DBB}"/>
              </a:ext>
            </a:extLst>
          </p:cNvPr>
          <p:cNvSpPr>
            <a:spLocks noGrp="1"/>
          </p:cNvSpPr>
          <p:nvPr>
            <p:ph type="body" sz="quarter" idx="16" hasCustomPrompt="1"/>
          </p:nvPr>
        </p:nvSpPr>
        <p:spPr>
          <a:xfrm>
            <a:off x="8167235" y="2351088"/>
            <a:ext cx="2325688" cy="774700"/>
          </a:xfrm>
        </p:spPr>
        <p:txBody>
          <a:bodyPr rtlCol="0">
            <a:normAutofit/>
          </a:bodyPr>
          <a:lstStyle>
            <a:lvl1pPr marL="0" indent="0" algn="ctr">
              <a:buNone/>
              <a:defRPr sz="1200"/>
            </a:lvl1pPr>
          </a:lstStyle>
          <a:p>
            <a:pPr lvl="0" rtl="0"/>
            <a:r>
              <a:rPr lang="es-ES" noProof="0"/>
              <a:t>Editar descripción de la viñeta</a:t>
            </a:r>
          </a:p>
        </p:txBody>
      </p:sp>
      <p:sp>
        <p:nvSpPr>
          <p:cNvPr id="26" name="Marcador de posición de texto 13">
            <a:extLst>
              <a:ext uri="{FF2B5EF4-FFF2-40B4-BE49-F238E27FC236}">
                <a16:creationId xmlns:a16="http://schemas.microsoft.com/office/drawing/2014/main" xmlns="" id="{B493D355-B592-4395-8255-D1D4FB1CF1A6}"/>
              </a:ext>
            </a:extLst>
          </p:cNvPr>
          <p:cNvSpPr>
            <a:spLocks noGrp="1"/>
          </p:cNvSpPr>
          <p:nvPr>
            <p:ph type="body" sz="quarter" idx="18" hasCustomPrompt="1"/>
          </p:nvPr>
        </p:nvSpPr>
        <p:spPr>
          <a:xfrm>
            <a:off x="5756275" y="5258548"/>
            <a:ext cx="2325688" cy="774700"/>
          </a:xfrm>
        </p:spPr>
        <p:txBody>
          <a:bodyPr rtlCol="0">
            <a:normAutofit/>
          </a:bodyPr>
          <a:lstStyle>
            <a:lvl1pPr marL="0" indent="0" algn="ctr">
              <a:buNone/>
              <a:defRPr sz="1200"/>
            </a:lvl1pPr>
          </a:lstStyle>
          <a:p>
            <a:pPr lvl="0" rtl="0"/>
            <a:r>
              <a:rPr lang="es-ES" noProof="0"/>
              <a:t>Editar descripción de la viñeta</a:t>
            </a:r>
          </a:p>
        </p:txBody>
      </p:sp>
      <p:sp>
        <p:nvSpPr>
          <p:cNvPr id="28" name="Marcador de posición de texto 13">
            <a:extLst>
              <a:ext uri="{FF2B5EF4-FFF2-40B4-BE49-F238E27FC236}">
                <a16:creationId xmlns:a16="http://schemas.microsoft.com/office/drawing/2014/main" xmlns="" id="{D0A496BB-AA13-44AE-AFA6-30D4ED5099E9}"/>
              </a:ext>
            </a:extLst>
          </p:cNvPr>
          <p:cNvSpPr>
            <a:spLocks noGrp="1"/>
          </p:cNvSpPr>
          <p:nvPr>
            <p:ph type="body" sz="quarter" idx="20" hasCustomPrompt="1"/>
          </p:nvPr>
        </p:nvSpPr>
        <p:spPr>
          <a:xfrm>
            <a:off x="8167235" y="5258548"/>
            <a:ext cx="2325688" cy="774700"/>
          </a:xfrm>
        </p:spPr>
        <p:txBody>
          <a:bodyPr rtlCol="0">
            <a:normAutofit/>
          </a:bodyPr>
          <a:lstStyle>
            <a:lvl1pPr marL="0" indent="0" algn="ctr">
              <a:buNone/>
              <a:defRPr sz="1200"/>
            </a:lvl1pPr>
          </a:lstStyle>
          <a:p>
            <a:pPr lvl="0" rtl="0"/>
            <a:r>
              <a:rPr lang="es-ES" noProof="0"/>
              <a:t>Editar descripción de la viñeta</a:t>
            </a:r>
          </a:p>
        </p:txBody>
      </p:sp>
    </p:spTree>
    <p:extLst>
      <p:ext uri="{BB962C8B-B14F-4D97-AF65-F5344CB8AC3E}">
        <p14:creationId xmlns:p14="http://schemas.microsoft.com/office/powerpoint/2010/main" val="325413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viñetas icono vertical">
    <p:spTree>
      <p:nvGrpSpPr>
        <p:cNvPr id="1" name=""/>
        <p:cNvGrpSpPr/>
        <p:nvPr/>
      </p:nvGrpSpPr>
      <p:grpSpPr>
        <a:xfrm>
          <a:off x="0" y="0"/>
          <a:ext cx="0" cy="0"/>
          <a:chOff x="0" y="0"/>
          <a:chExt cx="0" cy="0"/>
        </a:xfrm>
      </p:grpSpPr>
      <p:grpSp>
        <p:nvGrpSpPr>
          <p:cNvPr id="23" name="Grupo 22">
            <a:extLst>
              <a:ext uri="{FF2B5EF4-FFF2-40B4-BE49-F238E27FC236}">
                <a16:creationId xmlns:a16="http://schemas.microsoft.com/office/drawing/2014/main" xmlns="" id="{A9677FD5-9A91-4866-B075-6DDE16433AC7}"/>
              </a:ext>
            </a:extLst>
          </p:cNvPr>
          <p:cNvGrpSpPr/>
          <p:nvPr userDrawn="1"/>
        </p:nvGrpSpPr>
        <p:grpSpPr>
          <a:xfrm>
            <a:off x="41275" y="0"/>
            <a:ext cx="12192000" cy="6858000"/>
            <a:chOff x="16303" y="6430358"/>
            <a:chExt cx="12192000" cy="6858000"/>
          </a:xfrm>
        </p:grpSpPr>
        <p:sp>
          <p:nvSpPr>
            <p:cNvPr id="11" name="Rectángulo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orma libre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orma libre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orma libre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ítulo 1"/>
          <p:cNvSpPr>
            <a:spLocks noGrp="1"/>
          </p:cNvSpPr>
          <p:nvPr>
            <p:ph type="title"/>
          </p:nvPr>
        </p:nvSpPr>
        <p:spPr>
          <a:xfrm>
            <a:off x="1154956" y="2287088"/>
            <a:ext cx="3438881" cy="2283824"/>
          </a:xfrm>
        </p:spPr>
        <p:txBody>
          <a:bodyPr rtlCol="0" anchor="ctr"/>
          <a:lstStyle>
            <a:lvl1pPr algn="l">
              <a:defRPr sz="2300" b="0" cap="none"/>
            </a:lvl1pPr>
          </a:lstStyle>
          <a:p>
            <a:pPr rtl="0"/>
            <a:r>
              <a:rPr lang="es-ES" noProof="0"/>
              <a:t>Haga clic para modificar el estilo de título del patrón</a:t>
            </a:r>
          </a:p>
        </p:txBody>
      </p:sp>
      <p:sp>
        <p:nvSpPr>
          <p:cNvPr id="4" name="Marcador de posición de fecha 3"/>
          <p:cNvSpPr>
            <a:spLocks noGrp="1"/>
          </p:cNvSpPr>
          <p:nvPr>
            <p:ph type="dt" sz="half" idx="10"/>
          </p:nvPr>
        </p:nvSpPr>
        <p:spPr/>
        <p:txBody>
          <a:bodyPr rtlCol="0"/>
          <a:lstStyle/>
          <a:p>
            <a:pPr rtl="0"/>
            <a:fld id="{835F7FC3-4986-41D3-8450-7E9589F36E30}" type="datetime1">
              <a:rPr lang="es-ES" noProof="0" smtClean="0"/>
              <a:t>22/02/2021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15" name="Rectángulo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Marcador de posición de número de diapositiva 5"/>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2465061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 viñetas icono horizontal">
    <p:spTree>
      <p:nvGrpSpPr>
        <p:cNvPr id="1" name=""/>
        <p:cNvGrpSpPr/>
        <p:nvPr/>
      </p:nvGrpSpPr>
      <p:grpSpPr>
        <a:xfrm>
          <a:off x="0" y="0"/>
          <a:ext cx="0" cy="0"/>
          <a:chOff x="0" y="0"/>
          <a:chExt cx="0" cy="0"/>
        </a:xfrm>
      </p:grpSpPr>
      <p:sp>
        <p:nvSpPr>
          <p:cNvPr id="32" name="Elipse 31">
            <a:extLst>
              <a:ext uri="{FF2B5EF4-FFF2-40B4-BE49-F238E27FC236}">
                <a16:creationId xmlns:a16="http://schemas.microsoft.com/office/drawing/2014/main" xmlns="" id="{F625DE42-6A2A-D745-B1F8-2AF2793533BE}"/>
              </a:ext>
            </a:extLst>
          </p:cNvPr>
          <p:cNvSpPr>
            <a:spLocks noChangeAspect="1"/>
          </p:cNvSpPr>
          <p:nvPr userDrawn="1"/>
        </p:nvSpPr>
        <p:spPr>
          <a:xfrm>
            <a:off x="8404601" y="3981394"/>
            <a:ext cx="1042415" cy="104241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3" name="Marcador de posición de imagen 9">
            <a:extLst>
              <a:ext uri="{FF2B5EF4-FFF2-40B4-BE49-F238E27FC236}">
                <a16:creationId xmlns:a16="http://schemas.microsoft.com/office/drawing/2014/main" xmlns="" id="{A87D37E3-62A9-1F44-8520-EBED16BF1C0F}"/>
              </a:ext>
            </a:extLst>
          </p:cNvPr>
          <p:cNvSpPr>
            <a:spLocks noGrp="1"/>
          </p:cNvSpPr>
          <p:nvPr>
            <p:ph type="pic" sz="quarter" idx="24" hasCustomPrompt="1"/>
          </p:nvPr>
        </p:nvSpPr>
        <p:spPr>
          <a:xfrm>
            <a:off x="8535100" y="4123125"/>
            <a:ext cx="781417" cy="758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sp>
        <p:nvSpPr>
          <p:cNvPr id="29" name="Elipse 28">
            <a:extLst>
              <a:ext uri="{FF2B5EF4-FFF2-40B4-BE49-F238E27FC236}">
                <a16:creationId xmlns:a16="http://schemas.microsoft.com/office/drawing/2014/main" xmlns="" id="{75F8797D-AFBD-534A-AC82-DE2B7BAECE83}"/>
              </a:ext>
            </a:extLst>
          </p:cNvPr>
          <p:cNvSpPr>
            <a:spLocks noChangeAspect="1"/>
          </p:cNvSpPr>
          <p:nvPr userDrawn="1"/>
        </p:nvSpPr>
        <p:spPr>
          <a:xfrm>
            <a:off x="8404601" y="1932281"/>
            <a:ext cx="1042415" cy="10424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30" name="Marcador de posición de imagen 9">
            <a:extLst>
              <a:ext uri="{FF2B5EF4-FFF2-40B4-BE49-F238E27FC236}">
                <a16:creationId xmlns:a16="http://schemas.microsoft.com/office/drawing/2014/main" xmlns="" id="{EFE809D2-16A3-B143-BC10-FEC397E62C62}"/>
              </a:ext>
            </a:extLst>
          </p:cNvPr>
          <p:cNvSpPr>
            <a:spLocks noGrp="1"/>
          </p:cNvSpPr>
          <p:nvPr>
            <p:ph type="pic" sz="quarter" idx="23" hasCustomPrompt="1"/>
          </p:nvPr>
        </p:nvSpPr>
        <p:spPr>
          <a:xfrm>
            <a:off x="8535100" y="2074012"/>
            <a:ext cx="781417" cy="758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grpSp>
        <p:nvGrpSpPr>
          <p:cNvPr id="23" name="Grupo 22">
            <a:extLst>
              <a:ext uri="{FF2B5EF4-FFF2-40B4-BE49-F238E27FC236}">
                <a16:creationId xmlns:a16="http://schemas.microsoft.com/office/drawing/2014/main" xmlns="" id="{A9677FD5-9A91-4866-B075-6DDE16433AC7}"/>
              </a:ext>
            </a:extLst>
          </p:cNvPr>
          <p:cNvGrpSpPr/>
          <p:nvPr userDrawn="1"/>
        </p:nvGrpSpPr>
        <p:grpSpPr>
          <a:xfrm>
            <a:off x="16303" y="0"/>
            <a:ext cx="12192000" cy="6858000"/>
            <a:chOff x="16303" y="6430358"/>
            <a:chExt cx="12192000" cy="6858000"/>
          </a:xfrm>
        </p:grpSpPr>
        <p:sp>
          <p:nvSpPr>
            <p:cNvPr id="11" name="Rectángulo 10"/>
            <p:cNvSpPr/>
            <p:nvPr/>
          </p:nvSpPr>
          <p:spPr>
            <a:xfrm>
              <a:off x="236937" y="6430358"/>
              <a:ext cx="5078012"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r="-140094"/>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Forma libre 5"/>
            <p:cNvSpPr/>
            <p:nvPr/>
          </p:nvSpPr>
          <p:spPr bwMode="gray">
            <a:xfrm rot="15922489">
              <a:off x="3144589" y="8256436"/>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orma libre 5"/>
            <p:cNvSpPr/>
            <p:nvPr/>
          </p:nvSpPr>
          <p:spPr bwMode="gray">
            <a:xfrm rot="16200000">
              <a:off x="2233481" y="9232079"/>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orma libre 5"/>
            <p:cNvSpPr>
              <a:spLocks noEditPoints="1"/>
            </p:cNvSpPr>
            <p:nvPr/>
          </p:nvSpPr>
          <p:spPr bwMode="gray">
            <a:xfrm>
              <a:off x="16303" y="6431945"/>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ítulo 1"/>
          <p:cNvSpPr>
            <a:spLocks noGrp="1"/>
          </p:cNvSpPr>
          <p:nvPr>
            <p:ph type="title"/>
          </p:nvPr>
        </p:nvSpPr>
        <p:spPr>
          <a:xfrm>
            <a:off x="1154956" y="2287088"/>
            <a:ext cx="3438881" cy="2283824"/>
          </a:xfrm>
        </p:spPr>
        <p:txBody>
          <a:bodyPr rtlCol="0" anchor="ctr"/>
          <a:lstStyle>
            <a:lvl1pPr algn="l">
              <a:defRPr sz="2300" b="0" cap="none"/>
            </a:lvl1pPr>
          </a:lstStyle>
          <a:p>
            <a:pPr rtl="0"/>
            <a:r>
              <a:rPr lang="es-ES" noProof="0"/>
              <a:t>Haga clic para modificar el estilo de título del patrón</a:t>
            </a:r>
          </a:p>
        </p:txBody>
      </p:sp>
      <p:sp>
        <p:nvSpPr>
          <p:cNvPr id="4" name="Marcador de posición de fecha 3"/>
          <p:cNvSpPr>
            <a:spLocks noGrp="1"/>
          </p:cNvSpPr>
          <p:nvPr>
            <p:ph type="dt" sz="half" idx="10"/>
          </p:nvPr>
        </p:nvSpPr>
        <p:spPr/>
        <p:txBody>
          <a:bodyPr rtlCol="0"/>
          <a:lstStyle/>
          <a:p>
            <a:pPr rtl="0"/>
            <a:fld id="{22333FD8-864A-4560-9F36-DDB61130B9B0}" type="datetime1">
              <a:rPr lang="es-ES" noProof="0" smtClean="0"/>
              <a:t>22/02/2021</a:t>
            </a:fld>
            <a:endParaRPr lang="es-ES" noProof="0"/>
          </a:p>
        </p:txBody>
      </p:sp>
      <p:sp>
        <p:nvSpPr>
          <p:cNvPr id="5" name="Marcador de posición de pie de página 4"/>
          <p:cNvSpPr>
            <a:spLocks noGrp="1"/>
          </p:cNvSpPr>
          <p:nvPr>
            <p:ph type="ftr" sz="quarter" idx="11"/>
          </p:nvPr>
        </p:nvSpPr>
        <p:spPr/>
        <p:txBody>
          <a:bodyPr rtlCol="0"/>
          <a:lstStyle/>
          <a:p>
            <a:pPr rtl="0"/>
            <a:endParaRPr lang="es-ES" noProof="0"/>
          </a:p>
        </p:txBody>
      </p:sp>
      <p:sp>
        <p:nvSpPr>
          <p:cNvPr id="15" name="Rectángulo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Marcador de posición de número de diapositiva 5"/>
          <p:cNvSpPr>
            <a:spLocks noGrp="1"/>
          </p:cNvSpPr>
          <p:nvPr>
            <p:ph type="sldNum" sz="quarter" idx="12"/>
          </p:nvPr>
        </p:nvSpPr>
        <p:spPr/>
        <p:txBody>
          <a:bodyPr rtlCol="0"/>
          <a:lstStyle/>
          <a:p>
            <a:pPr rtl="0"/>
            <a:fld id="{9FF96B15-8338-45D5-A943-561235072D66}" type="slidenum">
              <a:rPr lang="es-ES" noProof="0" smtClean="0"/>
              <a:t>‹Nº›</a:t>
            </a:fld>
            <a:endParaRPr lang="es-ES" noProof="0"/>
          </a:p>
        </p:txBody>
      </p:sp>
      <p:sp>
        <p:nvSpPr>
          <p:cNvPr id="14" name="Marcador de posición de texto 13">
            <a:extLst>
              <a:ext uri="{FF2B5EF4-FFF2-40B4-BE49-F238E27FC236}">
                <a16:creationId xmlns:a16="http://schemas.microsoft.com/office/drawing/2014/main" xmlns="" id="{9ADD13A9-A8EA-4B1C-AE31-FE189E0E8B86}"/>
              </a:ext>
            </a:extLst>
          </p:cNvPr>
          <p:cNvSpPr>
            <a:spLocks noGrp="1"/>
          </p:cNvSpPr>
          <p:nvPr>
            <p:ph type="body" sz="quarter" idx="14" hasCustomPrompt="1"/>
          </p:nvPr>
        </p:nvSpPr>
        <p:spPr>
          <a:xfrm>
            <a:off x="6189670" y="1840992"/>
            <a:ext cx="2095046" cy="1225056"/>
          </a:xfrm>
        </p:spPr>
        <p:txBody>
          <a:bodyPr rtlCol="0" anchor="ctr">
            <a:noAutofit/>
          </a:bodyPr>
          <a:lstStyle>
            <a:lvl1pPr marL="0" indent="0" algn="l">
              <a:buNone/>
              <a:defRPr sz="1200"/>
            </a:lvl1pPr>
          </a:lstStyle>
          <a:p>
            <a:pPr lvl="0" rtl="0"/>
            <a:r>
              <a:rPr lang="es-ES" noProof="0"/>
              <a:t>Editar descripción de la viñeta</a:t>
            </a:r>
          </a:p>
        </p:txBody>
      </p:sp>
      <p:sp>
        <p:nvSpPr>
          <p:cNvPr id="18" name="Marcador de posición de texto 13">
            <a:extLst>
              <a:ext uri="{FF2B5EF4-FFF2-40B4-BE49-F238E27FC236}">
                <a16:creationId xmlns:a16="http://schemas.microsoft.com/office/drawing/2014/main" xmlns="" id="{A2BAC124-81DA-4B8B-86CD-75C69A4D0DBB}"/>
              </a:ext>
            </a:extLst>
          </p:cNvPr>
          <p:cNvSpPr>
            <a:spLocks noGrp="1"/>
          </p:cNvSpPr>
          <p:nvPr>
            <p:ph type="body" sz="quarter" idx="16" hasCustomPrompt="1"/>
          </p:nvPr>
        </p:nvSpPr>
        <p:spPr>
          <a:xfrm>
            <a:off x="9519533" y="1840992"/>
            <a:ext cx="2095046" cy="1225056"/>
          </a:xfrm>
        </p:spPr>
        <p:txBody>
          <a:bodyPr rtlCol="0" anchor="ctr">
            <a:noAutofit/>
          </a:bodyPr>
          <a:lstStyle>
            <a:lvl1pPr marL="0" indent="0" algn="l">
              <a:buNone/>
              <a:defRPr sz="1200"/>
            </a:lvl1pPr>
          </a:lstStyle>
          <a:p>
            <a:pPr lvl="0" rtl="0"/>
            <a:r>
              <a:rPr lang="es-ES" noProof="0"/>
              <a:t>Editar descripción de la viñeta</a:t>
            </a:r>
          </a:p>
        </p:txBody>
      </p:sp>
      <p:sp>
        <p:nvSpPr>
          <p:cNvPr id="26" name="Marcador de posición de texto 13">
            <a:extLst>
              <a:ext uri="{FF2B5EF4-FFF2-40B4-BE49-F238E27FC236}">
                <a16:creationId xmlns:a16="http://schemas.microsoft.com/office/drawing/2014/main" xmlns="" id="{B493D355-B592-4395-8255-D1D4FB1CF1A6}"/>
              </a:ext>
            </a:extLst>
          </p:cNvPr>
          <p:cNvSpPr>
            <a:spLocks noGrp="1"/>
          </p:cNvSpPr>
          <p:nvPr>
            <p:ph type="body" sz="quarter" idx="18" hasCustomPrompt="1"/>
          </p:nvPr>
        </p:nvSpPr>
        <p:spPr>
          <a:xfrm>
            <a:off x="6189670" y="3891529"/>
            <a:ext cx="2095046" cy="1222144"/>
          </a:xfrm>
        </p:spPr>
        <p:txBody>
          <a:bodyPr rtlCol="0" anchor="ctr">
            <a:noAutofit/>
          </a:bodyPr>
          <a:lstStyle>
            <a:lvl1pPr marL="0" indent="0" algn="l">
              <a:buNone/>
              <a:defRPr sz="1200"/>
            </a:lvl1pPr>
          </a:lstStyle>
          <a:p>
            <a:pPr lvl="0" rtl="0"/>
            <a:r>
              <a:rPr lang="es-ES" noProof="0"/>
              <a:t>Editar descripción de la viñeta</a:t>
            </a:r>
          </a:p>
        </p:txBody>
      </p:sp>
      <p:sp>
        <p:nvSpPr>
          <p:cNvPr id="28" name="Marcador de posición de texto 13">
            <a:extLst>
              <a:ext uri="{FF2B5EF4-FFF2-40B4-BE49-F238E27FC236}">
                <a16:creationId xmlns:a16="http://schemas.microsoft.com/office/drawing/2014/main" xmlns="" id="{D0A496BB-AA13-44AE-AFA6-30D4ED5099E9}"/>
              </a:ext>
            </a:extLst>
          </p:cNvPr>
          <p:cNvSpPr>
            <a:spLocks noGrp="1"/>
          </p:cNvSpPr>
          <p:nvPr>
            <p:ph type="body" sz="quarter" idx="20" hasCustomPrompt="1"/>
          </p:nvPr>
        </p:nvSpPr>
        <p:spPr>
          <a:xfrm>
            <a:off x="9519533" y="3891529"/>
            <a:ext cx="2095046" cy="1222144"/>
          </a:xfrm>
        </p:spPr>
        <p:txBody>
          <a:bodyPr rtlCol="0" anchor="ctr">
            <a:noAutofit/>
          </a:bodyPr>
          <a:lstStyle>
            <a:lvl1pPr marL="0" indent="0" algn="l">
              <a:buNone/>
              <a:defRPr sz="1200"/>
            </a:lvl1pPr>
          </a:lstStyle>
          <a:p>
            <a:pPr lvl="0" rtl="0"/>
            <a:r>
              <a:rPr lang="es-ES" noProof="0"/>
              <a:t>Editar descripción de la viñeta</a:t>
            </a:r>
          </a:p>
        </p:txBody>
      </p:sp>
      <p:sp>
        <p:nvSpPr>
          <p:cNvPr id="20" name="Elipse 19">
            <a:extLst>
              <a:ext uri="{FF2B5EF4-FFF2-40B4-BE49-F238E27FC236}">
                <a16:creationId xmlns:a16="http://schemas.microsoft.com/office/drawing/2014/main" xmlns="" id="{73963115-25B3-494B-9A13-AC92EFE94C09}"/>
              </a:ext>
            </a:extLst>
          </p:cNvPr>
          <p:cNvSpPr>
            <a:spLocks noChangeAspect="1"/>
          </p:cNvSpPr>
          <p:nvPr userDrawn="1"/>
        </p:nvSpPr>
        <p:spPr>
          <a:xfrm>
            <a:off x="5070995" y="1932281"/>
            <a:ext cx="1042415" cy="104241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1" name="Marcador de posición de imagen 9">
            <a:extLst>
              <a:ext uri="{FF2B5EF4-FFF2-40B4-BE49-F238E27FC236}">
                <a16:creationId xmlns:a16="http://schemas.microsoft.com/office/drawing/2014/main" xmlns="" id="{3C759269-D6E6-2B41-8BEE-8B5AFB809B6A}"/>
              </a:ext>
            </a:extLst>
          </p:cNvPr>
          <p:cNvSpPr>
            <a:spLocks noGrp="1"/>
          </p:cNvSpPr>
          <p:nvPr>
            <p:ph type="pic" sz="quarter" idx="21" hasCustomPrompt="1"/>
          </p:nvPr>
        </p:nvSpPr>
        <p:spPr>
          <a:xfrm>
            <a:off x="5201494" y="2074012"/>
            <a:ext cx="781417" cy="758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sp>
        <p:nvSpPr>
          <p:cNvPr id="22" name="Elipse 21">
            <a:extLst>
              <a:ext uri="{FF2B5EF4-FFF2-40B4-BE49-F238E27FC236}">
                <a16:creationId xmlns:a16="http://schemas.microsoft.com/office/drawing/2014/main" xmlns="" id="{43E569D5-DC38-7C46-95CD-ACFBFBF591A2}"/>
              </a:ext>
            </a:extLst>
          </p:cNvPr>
          <p:cNvSpPr>
            <a:spLocks noChangeAspect="1"/>
          </p:cNvSpPr>
          <p:nvPr userDrawn="1"/>
        </p:nvSpPr>
        <p:spPr>
          <a:xfrm>
            <a:off x="5070995" y="3981394"/>
            <a:ext cx="1042415" cy="104241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4" name="Marcador de posición de imagen 9">
            <a:extLst>
              <a:ext uri="{FF2B5EF4-FFF2-40B4-BE49-F238E27FC236}">
                <a16:creationId xmlns:a16="http://schemas.microsoft.com/office/drawing/2014/main" xmlns="" id="{E8396DFD-D667-2648-9BE4-6237690F7999}"/>
              </a:ext>
            </a:extLst>
          </p:cNvPr>
          <p:cNvSpPr>
            <a:spLocks noGrp="1"/>
          </p:cNvSpPr>
          <p:nvPr>
            <p:ph type="pic" sz="quarter" idx="22" hasCustomPrompt="1"/>
          </p:nvPr>
        </p:nvSpPr>
        <p:spPr>
          <a:xfrm>
            <a:off x="5201494" y="4123125"/>
            <a:ext cx="781417" cy="758952"/>
          </a:xfrm>
          <a:prstGeom prst="ellipse">
            <a:avLst/>
          </a:prstGeom>
          <a:noFill/>
          <a:effectLst/>
        </p:spPr>
        <p:txBody>
          <a:bodyPr rtlCol="0" anchor="ctr">
            <a:normAutofit/>
          </a:bodyPr>
          <a:lstStyle>
            <a:lvl1pPr marL="0" indent="0" algn="ctr">
              <a:buNone/>
              <a:defRPr sz="1200" i="1"/>
            </a:lvl1pPr>
          </a:lstStyle>
          <a:p>
            <a:pPr rtl="0"/>
            <a:r>
              <a:rPr lang="es-ES" noProof="0"/>
              <a:t>Seleccionar el icono</a:t>
            </a:r>
          </a:p>
        </p:txBody>
      </p:sp>
    </p:spTree>
    <p:extLst>
      <p:ext uri="{BB962C8B-B14F-4D97-AF65-F5344CB8AC3E}">
        <p14:creationId xmlns:p14="http://schemas.microsoft.com/office/powerpoint/2010/main" val="292990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upo 8"/>
          <p:cNvGrpSpPr/>
          <p:nvPr/>
        </p:nvGrpSpPr>
        <p:grpSpPr>
          <a:xfrm>
            <a:off x="0" y="-2373"/>
            <a:ext cx="12192000" cy="6867027"/>
            <a:chOff x="0" y="-2373"/>
            <a:chExt cx="12192000" cy="6867027"/>
          </a:xfrm>
        </p:grpSpPr>
        <p:sp>
          <p:nvSpPr>
            <p:cNvPr id="26" name="Rectángulo 25"/>
            <p:cNvSpPr/>
            <p:nvPr/>
          </p:nvSpPr>
          <p:spPr>
            <a:xfrm>
              <a:off x="0" y="0"/>
              <a:ext cx="12192000" cy="6858000"/>
            </a:xfrm>
            <a:prstGeom prst="rect">
              <a:avLst/>
            </a:prstGeom>
            <a:blipFill>
              <a:blip r:embed="rId17">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Elipse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Elipse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Elipse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Elipse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Elipse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orma libre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orma libre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orma libre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Marcador de posición de título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fecha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tx1">
                    <a:lumMod val="75000"/>
                    <a:lumOff val="25000"/>
                  </a:schemeClr>
                </a:solidFill>
              </a:defRPr>
            </a:lvl1pPr>
          </a:lstStyle>
          <a:p>
            <a:pPr rtl="0"/>
            <a:fld id="{66718DFF-D654-4532-A1B0-A42FE70F9FB3}" type="datetime1">
              <a:rPr lang="es-ES" noProof="0" smtClean="0"/>
              <a:t>22/02/2021</a:t>
            </a:fld>
            <a:endParaRPr lang="es-ES" noProof="0"/>
          </a:p>
        </p:txBody>
      </p:sp>
      <p:sp>
        <p:nvSpPr>
          <p:cNvPr id="5" name="Marcador de posición de pie de página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tx1">
                    <a:lumMod val="75000"/>
                    <a:lumOff val="25000"/>
                  </a:schemeClr>
                </a:solidFill>
                <a:latin typeface="+mn-lt"/>
              </a:defRPr>
            </a:lvl1pPr>
          </a:lstStyle>
          <a:p>
            <a:pPr rtl="0"/>
            <a:endParaRPr lang="es-ES" noProof="0"/>
          </a:p>
        </p:txBody>
      </p:sp>
      <p:sp>
        <p:nvSpPr>
          <p:cNvPr id="22" name="Rectángulo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Marcador de posición de número de diapositiva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pPr rtl="0"/>
            <a:fld id="{9FF96B15-8338-45D5-A943-561235072D66}" type="slidenum">
              <a:rPr lang="es-ES" noProof="0" smtClean="0"/>
              <a:t>‹Nº›</a:t>
            </a:fld>
            <a:endParaRPr lang="es-ES" noProof="0"/>
          </a:p>
        </p:txBody>
      </p:sp>
    </p:spTree>
    <p:extLst>
      <p:ext uri="{BB962C8B-B14F-4D97-AF65-F5344CB8AC3E}">
        <p14:creationId xmlns:p14="http://schemas.microsoft.com/office/powerpoint/2010/main" val="206391533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59" r:id="rId4"/>
    <p:sldLayoutId id="2147483860" r:id="rId5"/>
    <p:sldLayoutId id="2147483861" r:id="rId6"/>
    <p:sldLayoutId id="2147483862" r:id="rId7"/>
    <p:sldLayoutId id="2147483864" r:id="rId8"/>
    <p:sldLayoutId id="2147483863" r:id="rId9"/>
    <p:sldLayoutId id="2147483858" r:id="rId10"/>
    <p:sldLayoutId id="2147483865" r:id="rId11"/>
    <p:sldLayoutId id="2147483844" r:id="rId12"/>
    <p:sldLayoutId id="2147483845" r:id="rId13"/>
    <p:sldLayoutId id="2147483846" r:id="rId14"/>
    <p:sldLayoutId id="2147483847" r:id="rId15"/>
  </p:sldLayoutIdLst>
  <p:hf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33950" y="728747"/>
            <a:ext cx="10324101" cy="276999"/>
          </a:xfrm>
          <a:prstGeom prst="rect">
            <a:avLst/>
          </a:prstGeom>
        </p:spPr>
        <p:txBody>
          <a:bodyPr wrap="square" lIns="0" tIns="0" rIns="0" bIns="0">
            <a:spAutoFit/>
          </a:bodyPr>
          <a:lstStyle>
            <a:lvl1pPr>
              <a:defRPr sz="1800" b="1" i="0">
                <a:solidFill>
                  <a:srgbClr val="AAAA9A"/>
                </a:solidFill>
                <a:latin typeface="Arial"/>
                <a:cs typeface="Arial"/>
              </a:defRPr>
            </a:lvl1pPr>
          </a:lstStyle>
          <a:p>
            <a:endParaRPr/>
          </a:p>
        </p:txBody>
      </p:sp>
      <p:sp>
        <p:nvSpPr>
          <p:cNvPr id="3" name="Holder 3"/>
          <p:cNvSpPr>
            <a:spLocks noGrp="1"/>
          </p:cNvSpPr>
          <p:nvPr>
            <p:ph type="body" idx="1"/>
          </p:nvPr>
        </p:nvSpPr>
        <p:spPr>
          <a:xfrm>
            <a:off x="915690" y="1341514"/>
            <a:ext cx="10360615" cy="153888"/>
          </a:xfrm>
          <a:prstGeom prst="rect">
            <a:avLst/>
          </a:prstGeom>
        </p:spPr>
        <p:txBody>
          <a:bodyPr wrap="square" lIns="0" tIns="0" rIns="0" bIns="0">
            <a:spAutoFit/>
          </a:bodyPr>
          <a:lstStyle>
            <a:lvl1pPr>
              <a:defRPr sz="1000" b="0" i="0">
                <a:solidFill>
                  <a:srgbClr val="4257E4"/>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2/22/2021</a:t>
            </a:fld>
            <a:endParaRPr lang="en-US"/>
          </a:p>
        </p:txBody>
      </p:sp>
      <p:sp>
        <p:nvSpPr>
          <p:cNvPr id="6" name="Holder 6"/>
          <p:cNvSpPr>
            <a:spLocks noGrp="1"/>
          </p:cNvSpPr>
          <p:nvPr>
            <p:ph type="sldNum" sz="quarter" idx="7"/>
          </p:nvPr>
        </p:nvSpPr>
        <p:spPr>
          <a:xfrm>
            <a:off x="5943465" y="6508343"/>
            <a:ext cx="298285" cy="122021"/>
          </a:xfrm>
          <a:prstGeom prst="rect">
            <a:avLst/>
          </a:prstGeom>
        </p:spPr>
        <p:txBody>
          <a:bodyPr wrap="square" lIns="0" tIns="0" rIns="0" bIns="0">
            <a:spAutoFit/>
          </a:bodyPr>
          <a:lstStyle>
            <a:lvl1pPr>
              <a:defRPr sz="793" b="1" i="0">
                <a:solidFill>
                  <a:schemeClr val="bg1"/>
                </a:solidFill>
                <a:latin typeface="Calibri"/>
                <a:cs typeface="Calibri"/>
              </a:defRPr>
            </a:lvl1pPr>
          </a:lstStyle>
          <a:p>
            <a:pPr marL="33589">
              <a:spcBef>
                <a:spcPts val="66"/>
              </a:spcBef>
            </a:pPr>
            <a:fld id="{81D60167-4931-47E6-BA6A-407CBD079E47}" type="slidenum">
              <a:rPr lang="es-CL" spc="75" smtClean="0"/>
              <a:pPr marL="33589">
                <a:spcBef>
                  <a:spcPts val="66"/>
                </a:spcBef>
              </a:pPr>
              <a:t>‹Nº›</a:t>
            </a:fld>
            <a:endParaRPr lang="es-CL" spc="75" dirty="0"/>
          </a:p>
        </p:txBody>
      </p:sp>
    </p:spTree>
    <p:extLst>
      <p:ext uri="{BB962C8B-B14F-4D97-AF65-F5344CB8AC3E}">
        <p14:creationId xmlns:p14="http://schemas.microsoft.com/office/powerpoint/2010/main" val="3378676664"/>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Lst>
  <p:txStyles>
    <p:titleStyle>
      <a:lvl1pPr>
        <a:defRPr>
          <a:latin typeface="+mj-lt"/>
          <a:ea typeface="+mj-ea"/>
          <a:cs typeface="+mj-cs"/>
        </a:defRPr>
      </a:lvl1pPr>
    </p:titleStyle>
    <p:bodyStyle>
      <a:lvl1pPr marL="0">
        <a:defRPr>
          <a:latin typeface="+mn-lt"/>
          <a:ea typeface="+mn-ea"/>
          <a:cs typeface="+mn-cs"/>
        </a:defRPr>
      </a:lvl1pPr>
      <a:lvl2pPr marL="403068">
        <a:defRPr>
          <a:latin typeface="+mn-lt"/>
          <a:ea typeface="+mn-ea"/>
          <a:cs typeface="+mn-cs"/>
        </a:defRPr>
      </a:lvl2pPr>
      <a:lvl3pPr marL="806135">
        <a:defRPr>
          <a:latin typeface="+mn-lt"/>
          <a:ea typeface="+mn-ea"/>
          <a:cs typeface="+mn-cs"/>
        </a:defRPr>
      </a:lvl3pPr>
      <a:lvl4pPr marL="1209203">
        <a:defRPr>
          <a:latin typeface="+mn-lt"/>
          <a:ea typeface="+mn-ea"/>
          <a:cs typeface="+mn-cs"/>
        </a:defRPr>
      </a:lvl4pPr>
      <a:lvl5pPr marL="1612270">
        <a:defRPr>
          <a:latin typeface="+mn-lt"/>
          <a:ea typeface="+mn-ea"/>
          <a:cs typeface="+mn-cs"/>
        </a:defRPr>
      </a:lvl5pPr>
      <a:lvl6pPr marL="2015338">
        <a:defRPr>
          <a:latin typeface="+mn-lt"/>
          <a:ea typeface="+mn-ea"/>
          <a:cs typeface="+mn-cs"/>
        </a:defRPr>
      </a:lvl6pPr>
      <a:lvl7pPr marL="2418405">
        <a:defRPr>
          <a:latin typeface="+mn-lt"/>
          <a:ea typeface="+mn-ea"/>
          <a:cs typeface="+mn-cs"/>
        </a:defRPr>
      </a:lvl7pPr>
      <a:lvl8pPr marL="2821473">
        <a:defRPr>
          <a:latin typeface="+mn-lt"/>
          <a:ea typeface="+mn-ea"/>
          <a:cs typeface="+mn-cs"/>
        </a:defRPr>
      </a:lvl8pPr>
      <a:lvl9pPr marL="3224540">
        <a:defRPr>
          <a:latin typeface="+mn-lt"/>
          <a:ea typeface="+mn-ea"/>
          <a:cs typeface="+mn-cs"/>
        </a:defRPr>
      </a:lvl9pPr>
    </p:bodyStyle>
    <p:otherStyle>
      <a:lvl1pPr marL="0">
        <a:defRPr>
          <a:latin typeface="+mn-lt"/>
          <a:ea typeface="+mn-ea"/>
          <a:cs typeface="+mn-cs"/>
        </a:defRPr>
      </a:lvl1pPr>
      <a:lvl2pPr marL="403068">
        <a:defRPr>
          <a:latin typeface="+mn-lt"/>
          <a:ea typeface="+mn-ea"/>
          <a:cs typeface="+mn-cs"/>
        </a:defRPr>
      </a:lvl2pPr>
      <a:lvl3pPr marL="806135">
        <a:defRPr>
          <a:latin typeface="+mn-lt"/>
          <a:ea typeface="+mn-ea"/>
          <a:cs typeface="+mn-cs"/>
        </a:defRPr>
      </a:lvl3pPr>
      <a:lvl4pPr marL="1209203">
        <a:defRPr>
          <a:latin typeface="+mn-lt"/>
          <a:ea typeface="+mn-ea"/>
          <a:cs typeface="+mn-cs"/>
        </a:defRPr>
      </a:lvl4pPr>
      <a:lvl5pPr marL="1612270">
        <a:defRPr>
          <a:latin typeface="+mn-lt"/>
          <a:ea typeface="+mn-ea"/>
          <a:cs typeface="+mn-cs"/>
        </a:defRPr>
      </a:lvl5pPr>
      <a:lvl6pPr marL="2015338">
        <a:defRPr>
          <a:latin typeface="+mn-lt"/>
          <a:ea typeface="+mn-ea"/>
          <a:cs typeface="+mn-cs"/>
        </a:defRPr>
      </a:lvl6pPr>
      <a:lvl7pPr marL="2418405">
        <a:defRPr>
          <a:latin typeface="+mn-lt"/>
          <a:ea typeface="+mn-ea"/>
          <a:cs typeface="+mn-cs"/>
        </a:defRPr>
      </a:lvl7pPr>
      <a:lvl8pPr marL="2821473">
        <a:defRPr>
          <a:latin typeface="+mn-lt"/>
          <a:ea typeface="+mn-ea"/>
          <a:cs typeface="+mn-cs"/>
        </a:defRPr>
      </a:lvl8pPr>
      <a:lvl9pPr marL="322454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0.xml"/><Relationship Id="rId4" Type="http://schemas.microsoft.com/office/2007/relationships/hdphoto" Target="../media/hdphoto12.wdp"/></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0.xml"/><Relationship Id="rId5" Type="http://schemas.microsoft.com/office/2007/relationships/hdphoto" Target="../media/hdphoto13.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0.xml"/><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6.xml"/><Relationship Id="rId7"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9.xml"/><Relationship Id="rId5" Type="http://schemas.openxmlformats.org/officeDocument/2006/relationships/slide" Target="slide8.xml"/><Relationship Id="rId4" Type="http://schemas.openxmlformats.org/officeDocument/2006/relationships/slide" Target="slide7.xml"/><Relationship Id="rId9"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10.wdp"/><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microsoft.com/office/2007/relationships/hdphoto" Target="../media/hdphoto7.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 Target="slide4.xml"/><Relationship Id="rId1" Type="http://schemas.openxmlformats.org/officeDocument/2006/relationships/slideLayout" Target="../slideLayouts/slideLayout20.xml"/><Relationship Id="rId4"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20.xml"/><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129B41E-FC51-4047-9C2D-7FA6782DAFEB}"/>
              </a:ext>
            </a:extLst>
          </p:cNvPr>
          <p:cNvSpPr>
            <a:spLocks noGrp="1"/>
          </p:cNvSpPr>
          <p:nvPr>
            <p:ph type="ctrTitle"/>
          </p:nvPr>
        </p:nvSpPr>
        <p:spPr>
          <a:xfrm>
            <a:off x="1154955" y="2099733"/>
            <a:ext cx="8060165" cy="2677648"/>
          </a:xfrm>
        </p:spPr>
        <p:txBody>
          <a:bodyPr rtlCol="0"/>
          <a:lstStyle/>
          <a:p>
            <a:pPr rtl="0"/>
            <a:r>
              <a:rPr lang="es-ES" b="1" dirty="0">
                <a:solidFill>
                  <a:schemeClr val="bg1"/>
                </a:solidFill>
                <a:effectLst>
                  <a:outerShdw blurRad="38100" dist="38100" dir="2700000" algn="tl">
                    <a:srgbClr val="000000">
                      <a:alpha val="43137"/>
                    </a:srgbClr>
                  </a:outerShdw>
                </a:effectLst>
              </a:rPr>
              <a:t>PLAN DE CLASES </a:t>
            </a:r>
            <a:br>
              <a:rPr lang="es-ES" b="1" dirty="0">
                <a:solidFill>
                  <a:schemeClr val="bg1"/>
                </a:solidFill>
                <a:effectLst>
                  <a:outerShdw blurRad="38100" dist="38100" dir="2700000" algn="tl">
                    <a:srgbClr val="000000">
                      <a:alpha val="43137"/>
                    </a:srgbClr>
                  </a:outerShdw>
                </a:effectLst>
              </a:rPr>
            </a:br>
            <a:r>
              <a:rPr lang="es-ES" b="1" dirty="0">
                <a:solidFill>
                  <a:schemeClr val="bg1"/>
                </a:solidFill>
                <a:effectLst>
                  <a:outerShdw blurRad="38100" dist="38100" dir="2700000" algn="tl">
                    <a:srgbClr val="000000">
                      <a:alpha val="43137"/>
                    </a:srgbClr>
                  </a:outerShdw>
                </a:effectLst>
              </a:rPr>
              <a:t>AÑO ESCOLAR 2021</a:t>
            </a:r>
            <a:br>
              <a:rPr lang="es-ES" b="1" dirty="0">
                <a:solidFill>
                  <a:schemeClr val="bg1"/>
                </a:solidFill>
                <a:effectLst>
                  <a:outerShdw blurRad="38100" dist="38100" dir="2700000" algn="tl">
                    <a:srgbClr val="000000">
                      <a:alpha val="43137"/>
                    </a:srgbClr>
                  </a:outerShdw>
                </a:effectLst>
              </a:rPr>
            </a:br>
            <a:r>
              <a:rPr lang="es-ES" b="1" dirty="0">
                <a:solidFill>
                  <a:schemeClr val="bg1"/>
                </a:solidFill>
                <a:effectLst>
                  <a:outerShdw blurRad="38100" dist="38100" dir="2700000" algn="tl">
                    <a:srgbClr val="000000">
                      <a:alpha val="43137"/>
                    </a:srgbClr>
                  </a:outerShdw>
                </a:effectLst>
              </a:rPr>
              <a:t>CONTINGENCIA SANITARIA COVID-19</a:t>
            </a:r>
          </a:p>
        </p:txBody>
      </p:sp>
      <p:sp>
        <p:nvSpPr>
          <p:cNvPr id="3" name="Subtítulo 2">
            <a:extLst>
              <a:ext uri="{FF2B5EF4-FFF2-40B4-BE49-F238E27FC236}">
                <a16:creationId xmlns:a16="http://schemas.microsoft.com/office/drawing/2014/main" xmlns="" id="{252E989F-747B-4007-9C7A-A35E8B662A7B}"/>
              </a:ext>
            </a:extLst>
          </p:cNvPr>
          <p:cNvSpPr>
            <a:spLocks noGrp="1"/>
          </p:cNvSpPr>
          <p:nvPr>
            <p:ph type="subTitle" idx="1"/>
          </p:nvPr>
        </p:nvSpPr>
        <p:spPr/>
        <p:txBody>
          <a:bodyPr rtlCol="0"/>
          <a:lstStyle/>
          <a:p>
            <a:pPr rtl="0"/>
            <a:r>
              <a:rPr lang="es-ES" b="1" dirty="0"/>
              <a:t>SCUOLA ITALIANA “ALCIDE DE GASPERI” – LA SERENA</a:t>
            </a:r>
            <a:endParaRPr lang="es-ES" b="1" dirty="0">
              <a:solidFill>
                <a:schemeClr val="bg1"/>
              </a:solidFill>
            </a:endParaRPr>
          </a:p>
        </p:txBody>
      </p:sp>
      <p:pic>
        <p:nvPicPr>
          <p:cNvPr id="19" name="Imagen 18" descr="Logotipo&#10;&#10;Descripción generada automáticamente">
            <a:extLst>
              <a:ext uri="{FF2B5EF4-FFF2-40B4-BE49-F238E27FC236}">
                <a16:creationId xmlns:a16="http://schemas.microsoft.com/office/drawing/2014/main" xmlns="" id="{1CD8432A-6F0A-4659-B1CD-16DFCFA3CB56}"/>
              </a:ext>
            </a:extLst>
          </p:cNvPr>
          <p:cNvPicPr>
            <a:picLocks noChangeAspect="1"/>
          </p:cNvPicPr>
          <p:nvPr/>
        </p:nvPicPr>
        <p:blipFill>
          <a:blip r:embed="rId3"/>
          <a:stretch>
            <a:fillRect/>
          </a:stretch>
        </p:blipFill>
        <p:spPr>
          <a:xfrm>
            <a:off x="8087359" y="1005730"/>
            <a:ext cx="3247019" cy="4287630"/>
          </a:xfrm>
          <a:prstGeom prst="rect">
            <a:avLst/>
          </a:prstGeom>
        </p:spPr>
      </p:pic>
    </p:spTree>
    <p:extLst>
      <p:ext uri="{BB962C8B-B14F-4D97-AF65-F5344CB8AC3E}">
        <p14:creationId xmlns:p14="http://schemas.microsoft.com/office/powerpoint/2010/main" val="306700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E3B84B34-D587-4097-8D19-50D86EB96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61DF0D52-C7EB-4160-AF4A-64FAD17F7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6674" y="2252951"/>
            <a:ext cx="2218670" cy="2329641"/>
          </a:xfrm>
          <a:prstGeom prst="rect">
            <a:avLst/>
          </a:prstGeom>
          <a:solidFill>
            <a:srgbClr val="FFFFFF"/>
          </a:solidFill>
          <a:ln w="317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1" name="Rectangle 50">
            <a:extLst>
              <a:ext uri="{FF2B5EF4-FFF2-40B4-BE49-F238E27FC236}">
                <a16:creationId xmlns:a16="http://schemas.microsoft.com/office/drawing/2014/main" xmlns="" id="{8CEBB63E-FF19-493F-9618-BFFB451D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
            <a:ext cx="753770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ject 29"/>
          <p:cNvSpPr txBox="1"/>
          <p:nvPr/>
        </p:nvSpPr>
        <p:spPr>
          <a:xfrm>
            <a:off x="4995311" y="1870160"/>
            <a:ext cx="6284626" cy="1356523"/>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sp>
        <p:nvSpPr>
          <p:cNvPr id="3" name="CuadroTexto 2">
            <a:extLst>
              <a:ext uri="{FF2B5EF4-FFF2-40B4-BE49-F238E27FC236}">
                <a16:creationId xmlns:a16="http://schemas.microsoft.com/office/drawing/2014/main" xmlns="" id="{D2001E65-3237-4EC4-931F-24FFF0D97208}"/>
              </a:ext>
            </a:extLst>
          </p:cNvPr>
          <p:cNvSpPr txBox="1"/>
          <p:nvPr/>
        </p:nvSpPr>
        <p:spPr>
          <a:xfrm>
            <a:off x="5614140" y="422984"/>
            <a:ext cx="6284625" cy="369332"/>
          </a:xfrm>
          <a:prstGeom prst="rect">
            <a:avLst/>
          </a:prstGeom>
          <a:noFill/>
        </p:spPr>
        <p:txBody>
          <a:bodyPr wrap="square" rtlCol="0">
            <a:spAutoFit/>
          </a:bodyPr>
          <a:lstStyle/>
          <a:p>
            <a:r>
              <a:rPr lang="es-ES"/>
              <a:t>ORGANIZACIÓN HORARIA AÑO ESCOLAR 2021</a:t>
            </a:r>
            <a:endParaRPr lang="es-CL" dirty="0"/>
          </a:p>
        </p:txBody>
      </p:sp>
      <p:sp>
        <p:nvSpPr>
          <p:cNvPr id="4" name="CuadroTexto 3">
            <a:extLst>
              <a:ext uri="{FF2B5EF4-FFF2-40B4-BE49-F238E27FC236}">
                <a16:creationId xmlns:a16="http://schemas.microsoft.com/office/drawing/2014/main" xmlns="" id="{BF1BA5B7-40DF-4C3C-AD44-95B60E2C8FB1}"/>
              </a:ext>
            </a:extLst>
          </p:cNvPr>
          <p:cNvSpPr txBox="1"/>
          <p:nvPr/>
        </p:nvSpPr>
        <p:spPr>
          <a:xfrm flipH="1">
            <a:off x="5107601" y="967341"/>
            <a:ext cx="6284625" cy="923330"/>
          </a:xfrm>
          <a:prstGeom prst="rect">
            <a:avLst/>
          </a:prstGeom>
          <a:noFill/>
        </p:spPr>
        <p:txBody>
          <a:bodyPr wrap="square" rtlCol="0">
            <a:spAutoFit/>
          </a:bodyPr>
          <a:lstStyle/>
          <a:p>
            <a:r>
              <a:rPr lang="es-ES"/>
              <a:t>2.- Jornada Tarde: durante la jornada de la tarde asistirán los cursos: Nivel Medio Mayor, Kinder A y B, Séptimos y Octavos Año Básicos A y B, Primeros a Terceros Años Medios A y B</a:t>
            </a:r>
            <a:endParaRPr lang="es-CL" dirty="0"/>
          </a:p>
        </p:txBody>
      </p:sp>
      <p:pic>
        <p:nvPicPr>
          <p:cNvPr id="6" name="Imagen 5">
            <a:extLst>
              <a:ext uri="{FF2B5EF4-FFF2-40B4-BE49-F238E27FC236}">
                <a16:creationId xmlns:a16="http://schemas.microsoft.com/office/drawing/2014/main" xmlns="" id="{A1813506-666E-4AFA-ABB9-083F8712E674}"/>
              </a:ext>
            </a:extLst>
          </p:cNvPr>
          <p:cNvPicPr>
            <a:picLocks noChangeAspect="1"/>
          </p:cNvPicPr>
          <p:nvPr/>
        </p:nvPicPr>
        <p:blipFill>
          <a:blip r:embed="rId2"/>
          <a:stretch>
            <a:fillRect/>
          </a:stretch>
        </p:blipFill>
        <p:spPr>
          <a:xfrm>
            <a:off x="4905375" y="2252951"/>
            <a:ext cx="6993390" cy="4097049"/>
          </a:xfrm>
          <a:prstGeom prst="rect">
            <a:avLst/>
          </a:prstGeom>
        </p:spPr>
      </p:pic>
      <p:pic>
        <p:nvPicPr>
          <p:cNvPr id="5" name="Imagen 4">
            <a:extLst>
              <a:ext uri="{FF2B5EF4-FFF2-40B4-BE49-F238E27FC236}">
                <a16:creationId xmlns:a16="http://schemas.microsoft.com/office/drawing/2014/main" xmlns="" id="{A5C55F42-6022-430D-8AC5-C6385C44D383}"/>
              </a:ext>
            </a:extLst>
          </p:cNvPr>
          <p:cNvPicPr>
            <a:picLocks noChangeAspect="1"/>
          </p:cNvPicPr>
          <p:nvPr/>
        </p:nvPicPr>
        <p:blipFill>
          <a:blip r:embed="rId3"/>
          <a:stretch>
            <a:fillRect/>
          </a:stretch>
        </p:blipFill>
        <p:spPr>
          <a:xfrm>
            <a:off x="1266551" y="2731911"/>
            <a:ext cx="2078916" cy="1371719"/>
          </a:xfrm>
          <a:prstGeom prst="rect">
            <a:avLst/>
          </a:prstGeom>
        </p:spPr>
      </p:pic>
    </p:spTree>
    <p:extLst>
      <p:ext uri="{BB962C8B-B14F-4D97-AF65-F5344CB8AC3E}">
        <p14:creationId xmlns:p14="http://schemas.microsoft.com/office/powerpoint/2010/main" val="243230852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4">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xmlns="" id="{D2001E65-3237-4EC4-931F-24FFF0D97208}"/>
              </a:ext>
            </a:extLst>
          </p:cNvPr>
          <p:cNvSpPr txBox="1"/>
          <p:nvPr/>
        </p:nvSpPr>
        <p:spPr>
          <a:xfrm>
            <a:off x="6094105" y="802955"/>
            <a:ext cx="4977976" cy="145405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100" kern="1200">
                <a:solidFill>
                  <a:srgbClr val="000000"/>
                </a:solidFill>
                <a:latin typeface="+mj-lt"/>
                <a:ea typeface="+mj-ea"/>
                <a:cs typeface="+mj-cs"/>
              </a:rPr>
              <a:t>SECTORES DE INGRESO/SALIDA/SALAS DE CLASES</a:t>
            </a:r>
          </a:p>
        </p:txBody>
      </p:sp>
      <p:sp>
        <p:nvSpPr>
          <p:cNvPr id="69"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n 4">
            <a:extLst>
              <a:ext uri="{FF2B5EF4-FFF2-40B4-BE49-F238E27FC236}">
                <a16:creationId xmlns:a16="http://schemas.microsoft.com/office/drawing/2014/main" xmlns="" id="{9FBE022E-2B28-4A07-9EF0-E8F341EC0012}"/>
              </a:ext>
            </a:extLst>
          </p:cNvPr>
          <p:cNvPicPr>
            <a:picLocks noChangeAspect="1"/>
          </p:cNvPicPr>
          <p:nvPr/>
        </p:nvPicPr>
        <p:blipFill>
          <a:blip r:embed="rId3"/>
          <a:stretch>
            <a:fillRect/>
          </a:stretch>
        </p:blipFill>
        <p:spPr>
          <a:xfrm>
            <a:off x="519647" y="1629089"/>
            <a:ext cx="3481234" cy="3620021"/>
          </a:xfrm>
          <a:prstGeom prst="rect">
            <a:avLst/>
          </a:prstGeom>
        </p:spPr>
      </p:pic>
      <p:sp>
        <p:nvSpPr>
          <p:cNvPr id="9" name="CuadroTexto 8">
            <a:extLst>
              <a:ext uri="{FF2B5EF4-FFF2-40B4-BE49-F238E27FC236}">
                <a16:creationId xmlns:a16="http://schemas.microsoft.com/office/drawing/2014/main" xmlns="" id="{AACF2881-D495-4042-A4AE-DCE208477971}"/>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1400">
                <a:solidFill>
                  <a:srgbClr val="000000"/>
                </a:solidFill>
              </a:rPr>
              <a:t>2.1.1.- Nivel Medio Mayor: ingreso y salida exclusivamente por la puerta del sector Scuola Materna. Clases en Salas de la Scuola Materna. </a:t>
            </a:r>
          </a:p>
          <a:p>
            <a:pPr indent="-228600" defTabSz="914400">
              <a:lnSpc>
                <a:spcPct val="90000"/>
              </a:lnSpc>
              <a:spcAft>
                <a:spcPts val="600"/>
              </a:spcAft>
              <a:buFont typeface="Arial" panose="020B0604020202020204" pitchFamily="34" charset="0"/>
              <a:buChar char="•"/>
            </a:pPr>
            <a:r>
              <a:rPr lang="en-US" sz="1400">
                <a:solidFill>
                  <a:srgbClr val="000000"/>
                </a:solidFill>
              </a:rPr>
              <a:t>2.1.2.- Nivel Kinder A y B: ingreso y salida exclusivamente por la puerta ubicada a la derecha de la portería. Clases en Salas del Primer Ciclo Básico. </a:t>
            </a:r>
          </a:p>
          <a:p>
            <a:pPr indent="-228600" defTabSz="914400">
              <a:lnSpc>
                <a:spcPct val="90000"/>
              </a:lnSpc>
              <a:spcAft>
                <a:spcPts val="600"/>
              </a:spcAft>
              <a:buFont typeface="Arial" panose="020B0604020202020204" pitchFamily="34" charset="0"/>
              <a:buChar char="•"/>
            </a:pPr>
            <a:r>
              <a:rPr lang="en-US" sz="1400">
                <a:solidFill>
                  <a:srgbClr val="000000"/>
                </a:solidFill>
              </a:rPr>
              <a:t>2.1.3.- Séptimos y Octavos Básicos: ingreso y salida exclusivamente por la puerta del Polo delle Scienze. Clases en Salas del Segundo Ciclo Básico. </a:t>
            </a:r>
          </a:p>
          <a:p>
            <a:pPr indent="-228600" defTabSz="914400">
              <a:lnSpc>
                <a:spcPct val="90000"/>
              </a:lnSpc>
              <a:spcAft>
                <a:spcPts val="600"/>
              </a:spcAft>
              <a:buFont typeface="Arial" panose="020B0604020202020204" pitchFamily="34" charset="0"/>
              <a:buChar char="•"/>
            </a:pPr>
            <a:r>
              <a:rPr lang="en-US" sz="1400">
                <a:solidFill>
                  <a:srgbClr val="000000"/>
                </a:solidFill>
              </a:rPr>
              <a:t>2.1.4.- Primeros y Segundos Medios: ingreso y salida exclusivamente por la puerta principal sector pileta. Clases en Salas de Enseñanza Media. </a:t>
            </a:r>
          </a:p>
          <a:p>
            <a:pPr indent="-228600" defTabSz="914400">
              <a:lnSpc>
                <a:spcPct val="90000"/>
              </a:lnSpc>
              <a:spcAft>
                <a:spcPts val="600"/>
              </a:spcAft>
              <a:buFont typeface="Arial" panose="020B0604020202020204" pitchFamily="34" charset="0"/>
              <a:buChar char="•"/>
            </a:pPr>
            <a:r>
              <a:rPr lang="en-US" sz="1400">
                <a:solidFill>
                  <a:srgbClr val="000000"/>
                </a:solidFill>
              </a:rPr>
              <a:t>2.1.5.- Terceros Medios: ingreso y salida exclusivamente por la puerta del Polo delle Scienze. Salas/Laboratorios Polo delle Scienze.</a:t>
            </a:r>
          </a:p>
        </p:txBody>
      </p:sp>
      <p:sp>
        <p:nvSpPr>
          <p:cNvPr id="29" name="object 29"/>
          <p:cNvSpPr txBox="1"/>
          <p:nvPr/>
        </p:nvSpPr>
        <p:spPr>
          <a:xfrm>
            <a:off x="4915562" y="1672132"/>
            <a:ext cx="6903454" cy="4306051"/>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spTree>
    <p:extLst>
      <p:ext uri="{BB962C8B-B14F-4D97-AF65-F5344CB8AC3E}">
        <p14:creationId xmlns:p14="http://schemas.microsoft.com/office/powerpoint/2010/main" val="2696880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xmlns="" id="{3AFE8227-C443-417B-BA91-520EB1EF45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xmlns="" id="{822F8A24-307E-4C08-A33D-79E31087B23E}"/>
              </a:ext>
            </a:extLst>
          </p:cNvPr>
          <p:cNvPicPr>
            <a:picLocks noChangeAspect="1"/>
          </p:cNvPicPr>
          <p:nvPr/>
        </p:nvPicPr>
        <p:blipFill rotWithShape="1">
          <a:blip r:embed="rId2"/>
          <a:srcRect t="9753" r="-1" b="-1"/>
          <a:stretch/>
        </p:blipFill>
        <p:spPr>
          <a:xfrm>
            <a:off x="19" y="431"/>
            <a:ext cx="8410163" cy="6408311"/>
          </a:xfrm>
          <a:prstGeom prst="rect">
            <a:avLst/>
          </a:prstGeom>
        </p:spPr>
      </p:pic>
      <p:sp>
        <p:nvSpPr>
          <p:cNvPr id="10" name="CuadroTexto 9">
            <a:extLst>
              <a:ext uri="{FF2B5EF4-FFF2-40B4-BE49-F238E27FC236}">
                <a16:creationId xmlns:a16="http://schemas.microsoft.com/office/drawing/2014/main" xmlns="" id="{4BFB2E0B-6CF2-4758-8C1E-FD1485F94FA0}"/>
              </a:ext>
            </a:extLst>
          </p:cNvPr>
          <p:cNvSpPr txBox="1"/>
          <p:nvPr/>
        </p:nvSpPr>
        <p:spPr>
          <a:xfrm>
            <a:off x="8643193" y="2418408"/>
            <a:ext cx="2942813" cy="3540265"/>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a:t>SECTORES DE INGRESO/SALIDA/SALAS DE CLASES. </a:t>
            </a:r>
          </a:p>
        </p:txBody>
      </p:sp>
      <p:sp>
        <p:nvSpPr>
          <p:cNvPr id="58" name="Rectangle 57">
            <a:extLst>
              <a:ext uri="{FF2B5EF4-FFF2-40B4-BE49-F238E27FC236}">
                <a16:creationId xmlns:a16="http://schemas.microsoft.com/office/drawing/2014/main" xmlns=""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xmlns=""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ject 29"/>
          <p:cNvSpPr txBox="1"/>
          <p:nvPr/>
        </p:nvSpPr>
        <p:spPr>
          <a:xfrm>
            <a:off x="4915562" y="1672132"/>
            <a:ext cx="6903454" cy="4306051"/>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spTree>
    <p:extLst>
      <p:ext uri="{BB962C8B-B14F-4D97-AF65-F5344CB8AC3E}">
        <p14:creationId xmlns:p14="http://schemas.microsoft.com/office/powerpoint/2010/main" val="3241062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9"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n 4">
            <a:extLst>
              <a:ext uri="{FF2B5EF4-FFF2-40B4-BE49-F238E27FC236}">
                <a16:creationId xmlns:a16="http://schemas.microsoft.com/office/drawing/2014/main" xmlns="" id="{A08BE919-BA44-40D6-B2F9-1504FE458B99}"/>
              </a:ext>
            </a:extLst>
          </p:cNvPr>
          <p:cNvPicPr>
            <a:picLocks noChangeAspect="1"/>
          </p:cNvPicPr>
          <p:nvPr/>
        </p:nvPicPr>
        <p:blipFill>
          <a:blip r:embed="rId3"/>
          <a:stretch>
            <a:fillRect/>
          </a:stretch>
        </p:blipFill>
        <p:spPr>
          <a:xfrm>
            <a:off x="429349" y="2302370"/>
            <a:ext cx="3661831" cy="2273459"/>
          </a:xfrm>
          <a:prstGeom prst="rect">
            <a:avLst/>
          </a:prstGeom>
        </p:spPr>
      </p:pic>
      <p:sp>
        <p:nvSpPr>
          <p:cNvPr id="10" name="CuadroTexto 9">
            <a:extLst>
              <a:ext uri="{FF2B5EF4-FFF2-40B4-BE49-F238E27FC236}">
                <a16:creationId xmlns:a16="http://schemas.microsoft.com/office/drawing/2014/main" xmlns="" id="{2F4B973F-984D-4421-B71C-E4A17C208DA4}"/>
              </a:ext>
            </a:extLst>
          </p:cNvPr>
          <p:cNvSpPr txBox="1"/>
          <p:nvPr/>
        </p:nvSpPr>
        <p:spPr>
          <a:xfrm>
            <a:off x="5958617" y="455940"/>
            <a:ext cx="4977578" cy="565358"/>
          </a:xfrm>
          <a:prstGeom prst="rect">
            <a:avLst/>
          </a:prstGeom>
        </p:spPr>
        <p:txBody>
          <a:bodyPr vert="horz" lIns="91440" tIns="45720" rIns="91440" bIns="45720" rtlCol="0" anchor="ctr">
            <a:normAutofit/>
          </a:bodyPr>
          <a:lstStyle/>
          <a:p>
            <a:pPr indent="-228600" defTabSz="914400">
              <a:lnSpc>
                <a:spcPct val="90000"/>
              </a:lnSpc>
              <a:spcBef>
                <a:spcPts val="1000"/>
              </a:spcBef>
              <a:buFont typeface="Arial" panose="020B0604020202020204" pitchFamily="34" charset="0"/>
              <a:buChar char="•"/>
            </a:pPr>
            <a:r>
              <a:rPr lang="en-US" sz="2000" b="1" dirty="0">
                <a:solidFill>
                  <a:srgbClr val="000000"/>
                </a:solidFill>
              </a:rPr>
              <a:t>CONFORMACIÓN DE GRUPOS POR CURSO</a:t>
            </a:r>
          </a:p>
        </p:txBody>
      </p:sp>
      <p:sp>
        <p:nvSpPr>
          <p:cNvPr id="29" name="object 29"/>
          <p:cNvSpPr txBox="1"/>
          <p:nvPr/>
        </p:nvSpPr>
        <p:spPr>
          <a:xfrm>
            <a:off x="4995311" y="1870160"/>
            <a:ext cx="6284626" cy="1356523"/>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sp>
        <p:nvSpPr>
          <p:cNvPr id="11" name="CuadroTexto 10">
            <a:extLst>
              <a:ext uri="{FF2B5EF4-FFF2-40B4-BE49-F238E27FC236}">
                <a16:creationId xmlns:a16="http://schemas.microsoft.com/office/drawing/2014/main" xmlns="" id="{2F4981E7-EE37-4F09-828A-ACFE9F12C6C1}"/>
              </a:ext>
            </a:extLst>
          </p:cNvPr>
          <p:cNvSpPr txBox="1"/>
          <p:nvPr/>
        </p:nvSpPr>
        <p:spPr>
          <a:xfrm>
            <a:off x="5249451" y="1228397"/>
            <a:ext cx="6820741" cy="4401205"/>
          </a:xfrm>
          <a:prstGeom prst="rect">
            <a:avLst/>
          </a:prstGeom>
          <a:noFill/>
        </p:spPr>
        <p:txBody>
          <a:bodyPr wrap="square">
            <a:spAutoFit/>
          </a:bodyPr>
          <a:lstStyle/>
          <a:p>
            <a:pPr algn="just">
              <a:spcAft>
                <a:spcPts val="600"/>
              </a:spcAft>
            </a:pPr>
            <a:r>
              <a:rPr lang="es-ES" sz="2000" dirty="0"/>
              <a:t>Cada curso de dividirá en dos grupos de trabajo: un grupo 1 y un grupo 2, conformados por orden alfabético según la nómina del curso, los que asistirán en el mismo horario pero en salas distintas, es decir, a modo de ejemplo el curso primer año básico “A” con un número de 25 estudiantes, estará conformado por un grupo 1 de 12 estudiantes y un grupo 2 de 13 estudiantes, según la cantidad máxima permitida en la sala respectiva de cada nivel. Los grupos se conformarán con los estudiantes matriculados hasta el viernes 26 de febrero de 2021, a las 13.00 horas, fecha de cierre de la matrícula para los alumnos antiguos. La conformación de los grupos de estudiantes por cada curso, según orden alfabético, se comunicará el viernes 26 de febrero de 2021, en horario de la tarde, vía Memoranda Digital. </a:t>
            </a:r>
            <a:endParaRPr lang="es-CL" sz="2000" dirty="0"/>
          </a:p>
        </p:txBody>
      </p:sp>
    </p:spTree>
    <p:extLst>
      <p:ext uri="{BB962C8B-B14F-4D97-AF65-F5344CB8AC3E}">
        <p14:creationId xmlns:p14="http://schemas.microsoft.com/office/powerpoint/2010/main" val="3358838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B05E4F47-B148-49E0-B472-BBF1493155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xmlns="" id="{7A2CE8EB-F719-4F84-9E91-F538438CAC76}"/>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 name="Freeform 50">
            <a:extLst>
              <a:ext uri="{FF2B5EF4-FFF2-40B4-BE49-F238E27FC236}">
                <a16:creationId xmlns:a16="http://schemas.microsoft.com/office/drawing/2014/main" xmlns="" id="{684BF3E1-C321-4F38-85CF-FEBBEEC15E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n 5">
            <a:extLst>
              <a:ext uri="{FF2B5EF4-FFF2-40B4-BE49-F238E27FC236}">
                <a16:creationId xmlns:a16="http://schemas.microsoft.com/office/drawing/2014/main" xmlns="" id="{9FAE7D80-3C0B-43CC-851C-1A088B6372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3047" y1="73104" x2="63047" y2="73104"/>
                      </a14:backgroundRemoval>
                    </a14:imgEffect>
                  </a14:imgLayer>
                </a14:imgProps>
              </a:ext>
            </a:extLst>
          </a:blip>
          <a:stretch>
            <a:fillRect/>
          </a:stretch>
        </p:blipFill>
        <p:spPr>
          <a:xfrm>
            <a:off x="137095" y="1502385"/>
            <a:ext cx="4142232" cy="3199874"/>
          </a:xfrm>
          <a:prstGeom prst="rect">
            <a:avLst/>
          </a:prstGeom>
        </p:spPr>
      </p:pic>
      <p:sp>
        <p:nvSpPr>
          <p:cNvPr id="11" name="CuadroTexto 10">
            <a:extLst>
              <a:ext uri="{FF2B5EF4-FFF2-40B4-BE49-F238E27FC236}">
                <a16:creationId xmlns:a16="http://schemas.microsoft.com/office/drawing/2014/main" xmlns="" id="{2F4981E7-EE37-4F09-828A-ACFE9F12C6C1}"/>
              </a:ext>
            </a:extLst>
          </p:cNvPr>
          <p:cNvSpPr txBox="1"/>
          <p:nvPr/>
        </p:nvSpPr>
        <p:spPr>
          <a:xfrm>
            <a:off x="6394529" y="3772177"/>
            <a:ext cx="5370930" cy="1860164"/>
          </a:xfrm>
          <a:prstGeom prst="rect">
            <a:avLst/>
          </a:prstGeom>
        </p:spPr>
        <p:txBody>
          <a:bodyPr vert="horz" lIns="91440" tIns="45720" rIns="91440" bIns="45720" rtlCol="0" anchor="t">
            <a:noAutofit/>
          </a:bodyPr>
          <a:lstStyle/>
          <a:p>
            <a:pPr marL="342900" indent="-285750" algn="just" defTabSz="914400">
              <a:lnSpc>
                <a:spcPct val="90000"/>
              </a:lnSpc>
              <a:spcAft>
                <a:spcPts val="600"/>
              </a:spcAft>
              <a:buFont typeface="Wingdings" panose="05000000000000000000" pitchFamily="2" charset="2"/>
              <a:buChar char="ü"/>
            </a:pPr>
            <a:r>
              <a:rPr lang="en-US" spc="300" dirty="0">
                <a:solidFill>
                  <a:srgbClr val="000000"/>
                </a:solidFill>
              </a:rPr>
              <a:t>Durante el </a:t>
            </a:r>
            <a:r>
              <a:rPr lang="en-US" spc="300" dirty="0" err="1">
                <a:solidFill>
                  <a:srgbClr val="000000"/>
                </a:solidFill>
              </a:rPr>
              <a:t>período</a:t>
            </a:r>
            <a:r>
              <a:rPr lang="en-US" spc="300" dirty="0">
                <a:solidFill>
                  <a:srgbClr val="000000"/>
                </a:solidFill>
              </a:rPr>
              <a:t> de </a:t>
            </a:r>
            <a:r>
              <a:rPr lang="en-US" spc="300" dirty="0" err="1">
                <a:solidFill>
                  <a:srgbClr val="000000"/>
                </a:solidFill>
              </a:rPr>
              <a:t>clases</a:t>
            </a:r>
            <a:r>
              <a:rPr lang="en-US" spc="300" dirty="0">
                <a:solidFill>
                  <a:srgbClr val="000000"/>
                </a:solidFill>
              </a:rPr>
              <a:t> </a:t>
            </a:r>
            <a:r>
              <a:rPr lang="en-US" spc="300" dirty="0" err="1">
                <a:solidFill>
                  <a:srgbClr val="000000"/>
                </a:solidFill>
              </a:rPr>
              <a:t>mixtas</a:t>
            </a:r>
            <a:r>
              <a:rPr lang="en-US" spc="300" dirty="0">
                <a:solidFill>
                  <a:srgbClr val="000000"/>
                </a:solidFill>
              </a:rPr>
              <a:t> no se </a:t>
            </a:r>
            <a:r>
              <a:rPr lang="en-US" spc="300" dirty="0" err="1">
                <a:solidFill>
                  <a:srgbClr val="000000"/>
                </a:solidFill>
              </a:rPr>
              <a:t>realizarán</a:t>
            </a:r>
            <a:r>
              <a:rPr lang="en-US" spc="300" dirty="0">
                <a:solidFill>
                  <a:srgbClr val="000000"/>
                </a:solidFill>
              </a:rPr>
              <a:t> </a:t>
            </a:r>
            <a:r>
              <a:rPr lang="en-US" spc="300" dirty="0" err="1">
                <a:solidFill>
                  <a:srgbClr val="000000"/>
                </a:solidFill>
              </a:rPr>
              <a:t>academias</a:t>
            </a:r>
            <a:r>
              <a:rPr lang="en-US" spc="300" dirty="0">
                <a:solidFill>
                  <a:srgbClr val="000000"/>
                </a:solidFill>
              </a:rPr>
              <a:t> </a:t>
            </a:r>
            <a:r>
              <a:rPr lang="en-US" spc="300" dirty="0" err="1">
                <a:solidFill>
                  <a:srgbClr val="000000"/>
                </a:solidFill>
              </a:rPr>
              <a:t>extraescolares</a:t>
            </a:r>
            <a:r>
              <a:rPr lang="en-US" spc="300" dirty="0">
                <a:solidFill>
                  <a:srgbClr val="000000"/>
                </a:solidFill>
              </a:rPr>
              <a:t> </a:t>
            </a:r>
            <a:r>
              <a:rPr lang="en-US" spc="300" dirty="0" err="1">
                <a:solidFill>
                  <a:srgbClr val="000000"/>
                </a:solidFill>
              </a:rPr>
              <a:t>en</a:t>
            </a:r>
            <a:r>
              <a:rPr lang="en-US" spc="300" dirty="0">
                <a:solidFill>
                  <a:srgbClr val="000000"/>
                </a:solidFill>
              </a:rPr>
              <a:t> </a:t>
            </a:r>
            <a:r>
              <a:rPr lang="en-US" spc="300" dirty="0" err="1">
                <a:solidFill>
                  <a:srgbClr val="000000"/>
                </a:solidFill>
              </a:rPr>
              <a:t>modalidad</a:t>
            </a:r>
            <a:r>
              <a:rPr lang="en-US" spc="300" dirty="0">
                <a:solidFill>
                  <a:srgbClr val="000000"/>
                </a:solidFill>
              </a:rPr>
              <a:t> </a:t>
            </a:r>
            <a:r>
              <a:rPr lang="en-US" spc="300" dirty="0" err="1">
                <a:solidFill>
                  <a:srgbClr val="000000"/>
                </a:solidFill>
              </a:rPr>
              <a:t>presencial</a:t>
            </a:r>
            <a:r>
              <a:rPr lang="en-US" spc="300" dirty="0">
                <a:solidFill>
                  <a:srgbClr val="000000"/>
                </a:solidFill>
              </a:rPr>
              <a:t>, </a:t>
            </a:r>
            <a:r>
              <a:rPr lang="en-US" spc="300" dirty="0" err="1">
                <a:solidFill>
                  <a:srgbClr val="000000"/>
                </a:solidFill>
              </a:rPr>
              <a:t>considerándose</a:t>
            </a:r>
            <a:r>
              <a:rPr lang="en-US" spc="300" dirty="0">
                <a:solidFill>
                  <a:srgbClr val="000000"/>
                </a:solidFill>
              </a:rPr>
              <a:t> una </a:t>
            </a:r>
            <a:r>
              <a:rPr lang="en-US" spc="300" dirty="0" err="1">
                <a:solidFill>
                  <a:srgbClr val="000000"/>
                </a:solidFill>
              </a:rPr>
              <a:t>propuesta</a:t>
            </a:r>
            <a:r>
              <a:rPr lang="en-US" spc="300" dirty="0">
                <a:solidFill>
                  <a:srgbClr val="000000"/>
                </a:solidFill>
              </a:rPr>
              <a:t> de </a:t>
            </a:r>
            <a:r>
              <a:rPr lang="en-US" spc="300" dirty="0" err="1">
                <a:solidFill>
                  <a:srgbClr val="000000"/>
                </a:solidFill>
              </a:rPr>
              <a:t>academias</a:t>
            </a:r>
            <a:r>
              <a:rPr lang="en-US" spc="300" dirty="0">
                <a:solidFill>
                  <a:srgbClr val="000000"/>
                </a:solidFill>
              </a:rPr>
              <a:t> </a:t>
            </a:r>
            <a:r>
              <a:rPr lang="en-US" spc="300" dirty="0" err="1">
                <a:solidFill>
                  <a:srgbClr val="000000"/>
                </a:solidFill>
              </a:rPr>
              <a:t>extraescolares</a:t>
            </a:r>
            <a:r>
              <a:rPr lang="en-US" spc="300" dirty="0">
                <a:solidFill>
                  <a:srgbClr val="000000"/>
                </a:solidFill>
              </a:rPr>
              <a:t> </a:t>
            </a:r>
            <a:r>
              <a:rPr lang="en-US" spc="300" dirty="0" err="1">
                <a:solidFill>
                  <a:srgbClr val="000000"/>
                </a:solidFill>
              </a:rPr>
              <a:t>en</a:t>
            </a:r>
            <a:r>
              <a:rPr lang="en-US" spc="300" dirty="0">
                <a:solidFill>
                  <a:srgbClr val="000000"/>
                </a:solidFill>
              </a:rPr>
              <a:t> </a:t>
            </a:r>
            <a:r>
              <a:rPr lang="en-US" spc="300" dirty="0" err="1">
                <a:solidFill>
                  <a:srgbClr val="000000"/>
                </a:solidFill>
              </a:rPr>
              <a:t>modalidad</a:t>
            </a:r>
            <a:r>
              <a:rPr lang="en-US" spc="300" dirty="0">
                <a:solidFill>
                  <a:srgbClr val="000000"/>
                </a:solidFill>
              </a:rPr>
              <a:t> </a:t>
            </a:r>
            <a:r>
              <a:rPr lang="en-US" spc="300" dirty="0" err="1">
                <a:solidFill>
                  <a:srgbClr val="000000"/>
                </a:solidFill>
              </a:rPr>
              <a:t>remota</a:t>
            </a:r>
            <a:r>
              <a:rPr lang="en-US" spc="300" dirty="0">
                <a:solidFill>
                  <a:srgbClr val="000000"/>
                </a:solidFill>
              </a:rPr>
              <a:t> las que </a:t>
            </a:r>
            <a:r>
              <a:rPr lang="en-US" spc="300" dirty="0" err="1">
                <a:solidFill>
                  <a:srgbClr val="000000"/>
                </a:solidFill>
              </a:rPr>
              <a:t>serán</a:t>
            </a:r>
            <a:r>
              <a:rPr lang="en-US" spc="300" dirty="0">
                <a:solidFill>
                  <a:srgbClr val="000000"/>
                </a:solidFill>
              </a:rPr>
              <a:t> </a:t>
            </a:r>
            <a:r>
              <a:rPr lang="en-US" spc="300" dirty="0" err="1">
                <a:solidFill>
                  <a:srgbClr val="000000"/>
                </a:solidFill>
              </a:rPr>
              <a:t>presentadas</a:t>
            </a:r>
            <a:r>
              <a:rPr lang="en-US" spc="300" dirty="0">
                <a:solidFill>
                  <a:srgbClr val="000000"/>
                </a:solidFill>
              </a:rPr>
              <a:t> </a:t>
            </a:r>
            <a:r>
              <a:rPr lang="en-US" spc="300" dirty="0" err="1">
                <a:solidFill>
                  <a:srgbClr val="000000"/>
                </a:solidFill>
              </a:rPr>
              <a:t>durante</a:t>
            </a:r>
            <a:r>
              <a:rPr lang="en-US" spc="300" dirty="0">
                <a:solidFill>
                  <a:srgbClr val="000000"/>
                </a:solidFill>
              </a:rPr>
              <a:t> el </a:t>
            </a:r>
            <a:r>
              <a:rPr lang="en-US" spc="300" dirty="0" err="1">
                <a:solidFill>
                  <a:srgbClr val="000000"/>
                </a:solidFill>
              </a:rPr>
              <a:t>mes</a:t>
            </a:r>
            <a:r>
              <a:rPr lang="en-US" spc="300" dirty="0">
                <a:solidFill>
                  <a:srgbClr val="000000"/>
                </a:solidFill>
              </a:rPr>
              <a:t> de </a:t>
            </a:r>
            <a:r>
              <a:rPr lang="en-US" spc="300" dirty="0" err="1">
                <a:solidFill>
                  <a:srgbClr val="000000"/>
                </a:solidFill>
              </a:rPr>
              <a:t>marzo</a:t>
            </a:r>
            <a:r>
              <a:rPr lang="en-US" spc="300" dirty="0">
                <a:solidFill>
                  <a:srgbClr val="000000"/>
                </a:solidFill>
              </a:rPr>
              <a:t> para </a:t>
            </a:r>
            <a:r>
              <a:rPr lang="en-US" spc="300" dirty="0" err="1">
                <a:solidFill>
                  <a:srgbClr val="000000"/>
                </a:solidFill>
              </a:rPr>
              <a:t>dar</a:t>
            </a:r>
            <a:r>
              <a:rPr lang="en-US" spc="300" dirty="0">
                <a:solidFill>
                  <a:srgbClr val="000000"/>
                </a:solidFill>
              </a:rPr>
              <a:t> </a:t>
            </a:r>
            <a:r>
              <a:rPr lang="en-US" spc="300" dirty="0" err="1">
                <a:solidFill>
                  <a:srgbClr val="000000"/>
                </a:solidFill>
              </a:rPr>
              <a:t>inicio</a:t>
            </a:r>
            <a:r>
              <a:rPr lang="en-US" spc="300" dirty="0">
                <a:solidFill>
                  <a:srgbClr val="000000"/>
                </a:solidFill>
              </a:rPr>
              <a:t> a </a:t>
            </a:r>
            <a:r>
              <a:rPr lang="en-US" spc="300" dirty="0" err="1">
                <a:solidFill>
                  <a:srgbClr val="000000"/>
                </a:solidFill>
              </a:rPr>
              <a:t>ellas</a:t>
            </a:r>
            <a:r>
              <a:rPr lang="en-US" spc="300" dirty="0">
                <a:solidFill>
                  <a:srgbClr val="000000"/>
                </a:solidFill>
              </a:rPr>
              <a:t> a </a:t>
            </a:r>
            <a:r>
              <a:rPr lang="en-US" spc="300" dirty="0" err="1">
                <a:solidFill>
                  <a:srgbClr val="000000"/>
                </a:solidFill>
              </a:rPr>
              <a:t>partir</a:t>
            </a:r>
            <a:r>
              <a:rPr lang="en-US" spc="300" dirty="0">
                <a:solidFill>
                  <a:srgbClr val="000000"/>
                </a:solidFill>
              </a:rPr>
              <a:t> del lunes 05 de </a:t>
            </a:r>
            <a:r>
              <a:rPr lang="en-US" spc="300" dirty="0" err="1">
                <a:solidFill>
                  <a:srgbClr val="000000"/>
                </a:solidFill>
              </a:rPr>
              <a:t>abril</a:t>
            </a:r>
            <a:r>
              <a:rPr lang="en-US" spc="300" dirty="0">
                <a:solidFill>
                  <a:srgbClr val="000000"/>
                </a:solidFill>
              </a:rPr>
              <a:t> de 2021.</a:t>
            </a:r>
          </a:p>
        </p:txBody>
      </p:sp>
      <p:sp>
        <p:nvSpPr>
          <p:cNvPr id="29" name="object 29"/>
          <p:cNvSpPr txBox="1"/>
          <p:nvPr/>
        </p:nvSpPr>
        <p:spPr>
          <a:xfrm>
            <a:off x="4995311" y="1870160"/>
            <a:ext cx="6284626" cy="1356523"/>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sp>
        <p:nvSpPr>
          <p:cNvPr id="10" name="CuadroTexto 9">
            <a:extLst>
              <a:ext uri="{FF2B5EF4-FFF2-40B4-BE49-F238E27FC236}">
                <a16:creationId xmlns:a16="http://schemas.microsoft.com/office/drawing/2014/main" xmlns="" id="{D0E99602-3065-44BC-BC9E-44E7C83BCD3D}"/>
              </a:ext>
            </a:extLst>
          </p:cNvPr>
          <p:cNvSpPr txBox="1"/>
          <p:nvPr/>
        </p:nvSpPr>
        <p:spPr>
          <a:xfrm>
            <a:off x="6556790" y="1225659"/>
            <a:ext cx="5208669" cy="1200329"/>
          </a:xfrm>
          <a:prstGeom prst="rect">
            <a:avLst/>
          </a:prstGeom>
          <a:noFill/>
        </p:spPr>
        <p:txBody>
          <a:bodyPr wrap="square">
            <a:spAutoFit/>
          </a:bodyPr>
          <a:lstStyle/>
          <a:p>
            <a:pPr marL="285750" indent="-285750" algn="just">
              <a:spcAft>
                <a:spcPts val="600"/>
              </a:spcAft>
              <a:buFont typeface="Wingdings" panose="05000000000000000000" pitchFamily="2" charset="2"/>
              <a:buChar char="ü"/>
            </a:pPr>
            <a:r>
              <a:rPr lang="es-ES" spc="300" dirty="0"/>
              <a:t>Las reuniones de padres y apoderados, así como las entrevistas, se realizarán en modalidad remota a través de Zoom. </a:t>
            </a:r>
            <a:endParaRPr lang="es-CL" spc="300" dirty="0"/>
          </a:p>
        </p:txBody>
      </p:sp>
      <p:sp>
        <p:nvSpPr>
          <p:cNvPr id="12" name="CuadroTexto 11">
            <a:extLst>
              <a:ext uri="{FF2B5EF4-FFF2-40B4-BE49-F238E27FC236}">
                <a16:creationId xmlns:a16="http://schemas.microsoft.com/office/drawing/2014/main" xmlns="" id="{D4DE9584-93A3-456C-97F3-54CC9E796DE4}"/>
              </a:ext>
            </a:extLst>
          </p:cNvPr>
          <p:cNvSpPr txBox="1"/>
          <p:nvPr/>
        </p:nvSpPr>
        <p:spPr>
          <a:xfrm>
            <a:off x="6278540" y="2857351"/>
            <a:ext cx="4751657" cy="369332"/>
          </a:xfrm>
          <a:prstGeom prst="rect">
            <a:avLst/>
          </a:prstGeom>
          <a:noFill/>
        </p:spPr>
        <p:txBody>
          <a:bodyPr wrap="square">
            <a:spAutoFit/>
          </a:bodyPr>
          <a:lstStyle/>
          <a:p>
            <a:pPr>
              <a:spcAft>
                <a:spcPts val="600"/>
              </a:spcAft>
            </a:pPr>
            <a:r>
              <a:rPr lang="es-ES" b="1" dirty="0"/>
              <a:t>ACADEMIAS EXTRAESCOLARES</a:t>
            </a:r>
            <a:endParaRPr lang="es-CL" b="1" dirty="0"/>
          </a:p>
        </p:txBody>
      </p:sp>
      <p:sp>
        <p:nvSpPr>
          <p:cNvPr id="14" name="CuadroTexto 13">
            <a:extLst>
              <a:ext uri="{FF2B5EF4-FFF2-40B4-BE49-F238E27FC236}">
                <a16:creationId xmlns:a16="http://schemas.microsoft.com/office/drawing/2014/main" xmlns="" id="{3FE3D849-A303-493F-B4B0-00CA27678055}"/>
              </a:ext>
            </a:extLst>
          </p:cNvPr>
          <p:cNvSpPr txBox="1"/>
          <p:nvPr/>
        </p:nvSpPr>
        <p:spPr>
          <a:xfrm>
            <a:off x="6069764" y="289664"/>
            <a:ext cx="4960433" cy="369332"/>
          </a:xfrm>
          <a:prstGeom prst="rect">
            <a:avLst/>
          </a:prstGeom>
          <a:noFill/>
        </p:spPr>
        <p:txBody>
          <a:bodyPr wrap="square">
            <a:spAutoFit/>
          </a:bodyPr>
          <a:lstStyle/>
          <a:p>
            <a:pPr>
              <a:spcAft>
                <a:spcPts val="600"/>
              </a:spcAft>
            </a:pPr>
            <a:r>
              <a:rPr lang="es-ES" b="1" dirty="0"/>
              <a:t>REUNIONES DE APODERADOS Y ENTREVISTAS</a:t>
            </a:r>
            <a:endParaRPr lang="es-CL" b="1" dirty="0"/>
          </a:p>
        </p:txBody>
      </p:sp>
    </p:spTree>
    <p:extLst>
      <p:ext uri="{BB962C8B-B14F-4D97-AF65-F5344CB8AC3E}">
        <p14:creationId xmlns:p14="http://schemas.microsoft.com/office/powerpoint/2010/main" val="4132127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7D8E67F2-F753-4E06-8229-4970A67258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xmlns="" id="{2EE1BDFD-564B-44A4-841A-50D6A8E75C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 name="Freeform 60">
            <a:extLst>
              <a:ext uri="{FF2B5EF4-FFF2-40B4-BE49-F238E27FC236}">
                <a16:creationId xmlns:a16="http://schemas.microsoft.com/office/drawing/2014/main" xmlns="" id="{007B8288-68CC-4847-8419-CF535B6B7E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a:extLst>
              <a:ext uri="{FF2B5EF4-FFF2-40B4-BE49-F238E27FC236}">
                <a16:creationId xmlns:a16="http://schemas.microsoft.com/office/drawing/2014/main" xmlns="" id="{371ABF60-70C9-421C-AD47-A38340FBDE51}"/>
              </a:ext>
            </a:extLst>
          </p:cNvPr>
          <p:cNvPicPr>
            <a:picLocks noChangeAspect="1"/>
          </p:cNvPicPr>
          <p:nvPr/>
        </p:nvPicPr>
        <p:blipFill>
          <a:blip r:embed="rId3"/>
          <a:stretch>
            <a:fillRect/>
          </a:stretch>
        </p:blipFill>
        <p:spPr>
          <a:xfrm>
            <a:off x="2441496" y="498023"/>
            <a:ext cx="2532690" cy="791465"/>
          </a:xfrm>
          <a:prstGeom prst="rect">
            <a:avLst/>
          </a:prstGeom>
        </p:spPr>
      </p:pic>
      <p:sp>
        <p:nvSpPr>
          <p:cNvPr id="62" name="Freeform 68">
            <a:extLst>
              <a:ext uri="{FF2B5EF4-FFF2-40B4-BE49-F238E27FC236}">
                <a16:creationId xmlns:a16="http://schemas.microsoft.com/office/drawing/2014/main" xmlns="" id="{32BA8EA8-C1B6-4309-B674-F9F399B962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n 4">
            <a:extLst>
              <a:ext uri="{FF2B5EF4-FFF2-40B4-BE49-F238E27FC236}">
                <a16:creationId xmlns:a16="http://schemas.microsoft.com/office/drawing/2014/main" xmlns="" id="{0E3B2EBB-C892-480E-B21E-C7AF71F2356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6036" y1="30000" x2="26036" y2="30000"/>
                        <a14:foregroundMark x1="26036" y1="34333" x2="26036" y2="34333"/>
                        <a14:foregroundMark x1="26036" y1="37667" x2="26036" y2="37667"/>
                        <a14:foregroundMark x1="24852" y1="43333" x2="24852" y2="43333"/>
                        <a14:foregroundMark x1="27811" y1="49667" x2="27811" y2="49667"/>
                        <a14:foregroundMark x1="27811" y1="51333" x2="27811" y2="51333"/>
                        <a14:foregroundMark x1="27219" y1="52333" x2="27219" y2="52333"/>
                        <a14:foregroundMark x1="31589" y1="56000" x2="34320" y2="57667"/>
                        <a14:foregroundMark x1="27219" y1="53333" x2="31589" y2="56000"/>
                        <a14:foregroundMark x1="63314" y1="68667" x2="63314" y2="68667"/>
                        <a14:foregroundMark x1="62722" y1="67333" x2="62722" y2="67333"/>
                        <a14:backgroundMark x1="68639" y1="10667" x2="68639" y2="10667"/>
                        <a14:backgroundMark x1="66272" y1="13667" x2="66272" y2="13667"/>
                        <a14:backgroundMark x1="66272" y1="16333" x2="66272" y2="16333"/>
                        <a14:backgroundMark x1="47929" y1="67667" x2="47929" y2="67667"/>
                        <a14:backgroundMark x1="47929" y1="70000" x2="47929" y2="70000"/>
                        <a14:backgroundMark x1="47929" y1="73333" x2="47929" y2="73333"/>
                        <a14:backgroundMark x1="47929" y1="76000" x2="47929" y2="76000"/>
                        <a14:backgroundMark x1="71598" y1="19667" x2="71598" y2="19667"/>
                        <a14:backgroundMark x1="22485" y1="65000" x2="22485" y2="65000"/>
                        <a14:backgroundMark x1="78698" y1="47333" x2="78698" y2="47333"/>
                        <a14:backgroundMark x1="68047" y1="46333" x2="68047" y2="46333"/>
                        <a14:backgroundMark x1="30178" y1="56000" x2="30178" y2="56000"/>
                        <a14:backgroundMark x1="48521" y1="62333" x2="48521" y2="62333"/>
                        <a14:backgroundMark x1="49112" y1="61667" x2="49112" y2="61667"/>
                        <a14:backgroundMark x1="51479" y1="65333" x2="51479" y2="65333"/>
                      </a14:backgroundRemoval>
                    </a14:imgEffect>
                  </a14:imgLayer>
                </a14:imgProps>
              </a:ext>
            </a:extLst>
          </a:blip>
          <a:stretch>
            <a:fillRect/>
          </a:stretch>
        </p:blipFill>
        <p:spPr>
          <a:xfrm>
            <a:off x="1449114" y="3875314"/>
            <a:ext cx="1504341" cy="2670429"/>
          </a:xfrm>
          <a:prstGeom prst="rect">
            <a:avLst/>
          </a:prstGeom>
        </p:spPr>
      </p:pic>
      <p:sp>
        <p:nvSpPr>
          <p:cNvPr id="3" name="CuadroTexto 2">
            <a:extLst>
              <a:ext uri="{FF2B5EF4-FFF2-40B4-BE49-F238E27FC236}">
                <a16:creationId xmlns:a16="http://schemas.microsoft.com/office/drawing/2014/main" xmlns="" id="{D2001E65-3237-4EC4-931F-24FFF0D97208}"/>
              </a:ext>
            </a:extLst>
          </p:cNvPr>
          <p:cNvSpPr txBox="1"/>
          <p:nvPr/>
        </p:nvSpPr>
        <p:spPr>
          <a:xfrm>
            <a:off x="5495886" y="3638708"/>
            <a:ext cx="4977578" cy="763196"/>
          </a:xfrm>
          <a:prstGeom prst="rect">
            <a:avLst/>
          </a:prstGeom>
        </p:spPr>
        <p:txBody>
          <a:bodyPr vert="horz" lIns="91440" tIns="45720" rIns="91440" bIns="45720" rtlCol="0" anchor="ctr">
            <a:normAutofit/>
          </a:bodyPr>
          <a:lstStyle/>
          <a:p>
            <a:pPr marL="114300" indent="-342900" defTabSz="914400">
              <a:lnSpc>
                <a:spcPct val="90000"/>
              </a:lnSpc>
              <a:spcAft>
                <a:spcPts val="600"/>
              </a:spcAft>
              <a:buFont typeface="Wingdings" panose="05000000000000000000" pitchFamily="2" charset="2"/>
              <a:buChar char="ü"/>
            </a:pPr>
            <a:r>
              <a:rPr lang="en-US" sz="2000" b="1" dirty="0">
                <a:solidFill>
                  <a:srgbClr val="000000"/>
                </a:solidFill>
              </a:rPr>
              <a:t>UNIFORME ESCOLAR</a:t>
            </a:r>
          </a:p>
        </p:txBody>
      </p:sp>
      <p:sp>
        <p:nvSpPr>
          <p:cNvPr id="29" name="object 29"/>
          <p:cNvSpPr txBox="1"/>
          <p:nvPr/>
        </p:nvSpPr>
        <p:spPr>
          <a:xfrm>
            <a:off x="4995311" y="1870160"/>
            <a:ext cx="6284626" cy="1356523"/>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sp>
        <p:nvSpPr>
          <p:cNvPr id="11" name="CuadroTexto 10">
            <a:extLst>
              <a:ext uri="{FF2B5EF4-FFF2-40B4-BE49-F238E27FC236}">
                <a16:creationId xmlns:a16="http://schemas.microsoft.com/office/drawing/2014/main" xmlns="" id="{2F4981E7-EE37-4F09-828A-ACFE9F12C6C1}"/>
              </a:ext>
            </a:extLst>
          </p:cNvPr>
          <p:cNvSpPr txBox="1"/>
          <p:nvPr/>
        </p:nvSpPr>
        <p:spPr>
          <a:xfrm>
            <a:off x="5620203" y="4416753"/>
            <a:ext cx="6119368" cy="2031325"/>
          </a:xfrm>
          <a:prstGeom prst="rect">
            <a:avLst/>
          </a:prstGeom>
          <a:noFill/>
        </p:spPr>
        <p:txBody>
          <a:bodyPr wrap="square">
            <a:spAutoFit/>
          </a:bodyPr>
          <a:lstStyle/>
          <a:p>
            <a:pPr algn="just">
              <a:spcAft>
                <a:spcPts val="600"/>
              </a:spcAft>
            </a:pPr>
            <a:r>
              <a:rPr lang="es-ES" spc="300" dirty="0"/>
              <a:t>Se comunica que se autoriza la presentación de los estudiantes opcionalmente con el buzo institucional durante todos los días de la semana, así como se informó en el Comunicado de Matrícula y se establece en el Reglamento Interno/Manual de Convivencia Escolar.</a:t>
            </a:r>
            <a:endParaRPr lang="es-CL" spc="300" dirty="0"/>
          </a:p>
        </p:txBody>
      </p:sp>
      <p:sp>
        <p:nvSpPr>
          <p:cNvPr id="9" name="CuadroTexto 8">
            <a:extLst>
              <a:ext uri="{FF2B5EF4-FFF2-40B4-BE49-F238E27FC236}">
                <a16:creationId xmlns:a16="http://schemas.microsoft.com/office/drawing/2014/main" xmlns="" id="{C65B5CAB-4705-426A-9FED-FDF69C8822DD}"/>
              </a:ext>
            </a:extLst>
          </p:cNvPr>
          <p:cNvSpPr txBox="1"/>
          <p:nvPr/>
        </p:nvSpPr>
        <p:spPr>
          <a:xfrm>
            <a:off x="5875196" y="182437"/>
            <a:ext cx="6284625" cy="400110"/>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s-ES" sz="2000" b="1" dirty="0"/>
              <a:t>FURGÓN ESCOLAR</a:t>
            </a:r>
            <a:endParaRPr lang="es-CL" sz="2000" b="1" dirty="0"/>
          </a:p>
        </p:txBody>
      </p:sp>
      <p:sp>
        <p:nvSpPr>
          <p:cNvPr id="10" name="CuadroTexto 9">
            <a:extLst>
              <a:ext uri="{FF2B5EF4-FFF2-40B4-BE49-F238E27FC236}">
                <a16:creationId xmlns:a16="http://schemas.microsoft.com/office/drawing/2014/main" xmlns="" id="{D0E99602-3065-44BC-BC9E-44E7C83BCD3D}"/>
              </a:ext>
            </a:extLst>
          </p:cNvPr>
          <p:cNvSpPr txBox="1"/>
          <p:nvPr/>
        </p:nvSpPr>
        <p:spPr>
          <a:xfrm>
            <a:off x="5620203" y="638716"/>
            <a:ext cx="6362241" cy="3139321"/>
          </a:xfrm>
          <a:prstGeom prst="rect">
            <a:avLst/>
          </a:prstGeom>
          <a:noFill/>
        </p:spPr>
        <p:txBody>
          <a:bodyPr wrap="square">
            <a:spAutoFit/>
          </a:bodyPr>
          <a:lstStyle/>
          <a:p>
            <a:pPr algn="just">
              <a:spcAft>
                <a:spcPts val="600"/>
              </a:spcAft>
            </a:pPr>
            <a:r>
              <a:rPr lang="es-ES" spc="300" dirty="0"/>
              <a:t>La movilización de los estudiantes en furgón escolar debe realizarse de acuerdo con los protocolos establecidos por la autoridad sanitaria y de transportes, los que serán reforzados por la Dirección de nuestra </a:t>
            </a:r>
            <a:r>
              <a:rPr lang="es-ES" spc="300" dirty="0" err="1"/>
              <a:t>Scuola</a:t>
            </a:r>
            <a:r>
              <a:rPr lang="es-ES" spc="300" dirty="0"/>
              <a:t> tanto con los conductores como con los estudiantes que utilicen dicho medio. Se solicitará a los padres informar si el(la) alumno(a) utilizará furgón escolar, a través de un formulario dispuesto para dicho fin durante la última semana de febrero.</a:t>
            </a:r>
            <a:endParaRPr lang="es-CL" spc="300" dirty="0"/>
          </a:p>
        </p:txBody>
      </p:sp>
    </p:spTree>
    <p:extLst>
      <p:ext uri="{BB962C8B-B14F-4D97-AF65-F5344CB8AC3E}">
        <p14:creationId xmlns:p14="http://schemas.microsoft.com/office/powerpoint/2010/main" val="1313601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0"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a:extLst>
              <a:ext uri="{FF2B5EF4-FFF2-40B4-BE49-F238E27FC236}">
                <a16:creationId xmlns:a16="http://schemas.microsoft.com/office/drawing/2014/main" xmlns="" id="{E9556679-AB39-47DC-886F-0AF6805E3D2A}"/>
              </a:ext>
            </a:extLst>
          </p:cNvPr>
          <p:cNvPicPr>
            <a:picLocks noChangeAspect="1"/>
          </p:cNvPicPr>
          <p:nvPr/>
        </p:nvPicPr>
        <p:blipFill rotWithShape="1">
          <a:blip r:embed="rId3"/>
          <a:srcRect l="8688" r="6324" b="34103"/>
          <a:stretch/>
        </p:blipFill>
        <p:spPr>
          <a:xfrm>
            <a:off x="1242134" y="1629089"/>
            <a:ext cx="2036261" cy="3620021"/>
          </a:xfrm>
          <a:prstGeom prst="rect">
            <a:avLst/>
          </a:prstGeom>
        </p:spPr>
      </p:pic>
      <p:sp>
        <p:nvSpPr>
          <p:cNvPr id="10" name="CuadroTexto 9">
            <a:extLst>
              <a:ext uri="{FF2B5EF4-FFF2-40B4-BE49-F238E27FC236}">
                <a16:creationId xmlns:a16="http://schemas.microsoft.com/office/drawing/2014/main" xmlns="" id="{D0E99602-3065-44BC-BC9E-44E7C83BCD3D}"/>
              </a:ext>
            </a:extLst>
          </p:cNvPr>
          <p:cNvSpPr txBox="1"/>
          <p:nvPr/>
        </p:nvSpPr>
        <p:spPr>
          <a:xfrm>
            <a:off x="5479528" y="1216903"/>
            <a:ext cx="5935758" cy="1539442"/>
          </a:xfrm>
          <a:prstGeom prst="rect">
            <a:avLst/>
          </a:prstGeom>
        </p:spPr>
        <p:txBody>
          <a:bodyPr vert="horz" lIns="91440" tIns="45720" rIns="91440" bIns="45720" rtlCol="0" anchor="ctr">
            <a:noAutofit/>
          </a:bodyPr>
          <a:lstStyle/>
          <a:p>
            <a:pPr algn="just" defTabSz="914400">
              <a:lnSpc>
                <a:spcPct val="90000"/>
              </a:lnSpc>
              <a:spcAft>
                <a:spcPts val="600"/>
              </a:spcAft>
            </a:pPr>
            <a:r>
              <a:rPr lang="en-US" spc="300" dirty="0">
                <a:solidFill>
                  <a:srgbClr val="000000"/>
                </a:solidFill>
              </a:rPr>
              <a:t>Las </a:t>
            </a:r>
            <a:r>
              <a:rPr lang="en-US" spc="300" dirty="0" err="1">
                <a:solidFill>
                  <a:srgbClr val="000000"/>
                </a:solidFill>
              </a:rPr>
              <a:t>comunicaciones</a:t>
            </a:r>
            <a:r>
              <a:rPr lang="en-US" spc="300" dirty="0">
                <a:solidFill>
                  <a:srgbClr val="000000"/>
                </a:solidFill>
              </a:rPr>
              <a:t> de los padres y </a:t>
            </a:r>
            <a:r>
              <a:rPr lang="en-US" spc="300" dirty="0" err="1">
                <a:solidFill>
                  <a:srgbClr val="000000"/>
                </a:solidFill>
              </a:rPr>
              <a:t>apoderados</a:t>
            </a:r>
            <a:r>
              <a:rPr lang="en-US" spc="300" dirty="0">
                <a:solidFill>
                  <a:srgbClr val="000000"/>
                </a:solidFill>
              </a:rPr>
              <a:t> con los </a:t>
            </a:r>
            <a:r>
              <a:rPr lang="en-US" spc="300" dirty="0" err="1">
                <a:solidFill>
                  <a:srgbClr val="000000"/>
                </a:solidFill>
              </a:rPr>
              <a:t>docentes</a:t>
            </a:r>
            <a:r>
              <a:rPr lang="en-US" spc="300" dirty="0">
                <a:solidFill>
                  <a:srgbClr val="000000"/>
                </a:solidFill>
              </a:rPr>
              <a:t> se </a:t>
            </a:r>
            <a:r>
              <a:rPr lang="en-US" spc="300" dirty="0" err="1">
                <a:solidFill>
                  <a:srgbClr val="000000"/>
                </a:solidFill>
              </a:rPr>
              <a:t>realizarán</a:t>
            </a:r>
            <a:r>
              <a:rPr lang="en-US" spc="300" dirty="0">
                <a:solidFill>
                  <a:srgbClr val="000000"/>
                </a:solidFill>
              </a:rPr>
              <a:t> por medio de la Agenda Digital </a:t>
            </a:r>
            <a:r>
              <a:rPr lang="en-US" spc="300" dirty="0" err="1">
                <a:solidFill>
                  <a:srgbClr val="000000"/>
                </a:solidFill>
              </a:rPr>
              <a:t>denominada</a:t>
            </a:r>
            <a:r>
              <a:rPr lang="en-US" spc="300" dirty="0">
                <a:solidFill>
                  <a:srgbClr val="000000"/>
                </a:solidFill>
              </a:rPr>
              <a:t> Memoranda Digital la que el </a:t>
            </a:r>
            <a:r>
              <a:rPr lang="en-US" spc="300" dirty="0" err="1">
                <a:solidFill>
                  <a:srgbClr val="000000"/>
                </a:solidFill>
              </a:rPr>
              <a:t>año</a:t>
            </a:r>
            <a:r>
              <a:rPr lang="en-US" spc="300" dirty="0">
                <a:solidFill>
                  <a:srgbClr val="000000"/>
                </a:solidFill>
              </a:rPr>
              <a:t> 2021 se </a:t>
            </a:r>
            <a:r>
              <a:rPr lang="en-US" spc="300" dirty="0" err="1">
                <a:solidFill>
                  <a:srgbClr val="000000"/>
                </a:solidFill>
              </a:rPr>
              <a:t>dedicará</a:t>
            </a:r>
            <a:r>
              <a:rPr lang="en-US" spc="300" dirty="0">
                <a:solidFill>
                  <a:srgbClr val="000000"/>
                </a:solidFill>
              </a:rPr>
              <a:t> </a:t>
            </a:r>
            <a:r>
              <a:rPr lang="en-US" spc="300" dirty="0" err="1">
                <a:solidFill>
                  <a:srgbClr val="000000"/>
                </a:solidFill>
              </a:rPr>
              <a:t>en</a:t>
            </a:r>
            <a:r>
              <a:rPr lang="en-US" spc="300" dirty="0">
                <a:solidFill>
                  <a:srgbClr val="000000"/>
                </a:solidFill>
              </a:rPr>
              <a:t> </a:t>
            </a:r>
            <a:r>
              <a:rPr lang="en-US" spc="300" dirty="0" err="1">
                <a:solidFill>
                  <a:srgbClr val="000000"/>
                </a:solidFill>
              </a:rPr>
              <a:t>homenaje</a:t>
            </a:r>
            <a:r>
              <a:rPr lang="en-US" spc="300" dirty="0">
                <a:solidFill>
                  <a:srgbClr val="000000"/>
                </a:solidFill>
              </a:rPr>
              <a:t> a Dante Alighieri con </a:t>
            </a:r>
            <a:r>
              <a:rPr lang="en-US" spc="300" dirty="0" err="1">
                <a:solidFill>
                  <a:srgbClr val="000000"/>
                </a:solidFill>
              </a:rPr>
              <a:t>motivo</a:t>
            </a:r>
            <a:r>
              <a:rPr lang="en-US" spc="300" dirty="0">
                <a:solidFill>
                  <a:srgbClr val="000000"/>
                </a:solidFill>
              </a:rPr>
              <a:t> del </a:t>
            </a:r>
            <a:r>
              <a:rPr lang="en-US" spc="300" dirty="0" err="1">
                <a:solidFill>
                  <a:srgbClr val="000000"/>
                </a:solidFill>
              </a:rPr>
              <a:t>séptimo</a:t>
            </a:r>
            <a:r>
              <a:rPr lang="en-US" spc="300" dirty="0">
                <a:solidFill>
                  <a:srgbClr val="000000"/>
                </a:solidFill>
              </a:rPr>
              <a:t> </a:t>
            </a:r>
            <a:r>
              <a:rPr lang="en-US" spc="300" dirty="0" err="1">
                <a:solidFill>
                  <a:srgbClr val="000000"/>
                </a:solidFill>
              </a:rPr>
              <a:t>centenario</a:t>
            </a:r>
            <a:r>
              <a:rPr lang="en-US" spc="300" dirty="0">
                <a:solidFill>
                  <a:srgbClr val="000000"/>
                </a:solidFill>
              </a:rPr>
              <a:t> de la </a:t>
            </a:r>
            <a:r>
              <a:rPr lang="en-US" spc="300" dirty="0" err="1">
                <a:solidFill>
                  <a:srgbClr val="000000"/>
                </a:solidFill>
              </a:rPr>
              <a:t>muerte</a:t>
            </a:r>
            <a:r>
              <a:rPr lang="en-US" spc="300" dirty="0">
                <a:solidFill>
                  <a:srgbClr val="000000"/>
                </a:solidFill>
              </a:rPr>
              <a:t> del gran </a:t>
            </a:r>
            <a:r>
              <a:rPr lang="en-US" spc="300" dirty="0" err="1">
                <a:solidFill>
                  <a:srgbClr val="000000"/>
                </a:solidFill>
              </a:rPr>
              <a:t>poeta</a:t>
            </a:r>
            <a:r>
              <a:rPr lang="en-US" spc="300" dirty="0">
                <a:solidFill>
                  <a:srgbClr val="000000"/>
                </a:solidFill>
              </a:rPr>
              <a:t> </a:t>
            </a:r>
            <a:r>
              <a:rPr lang="en-US" spc="300" dirty="0" err="1">
                <a:solidFill>
                  <a:srgbClr val="000000"/>
                </a:solidFill>
              </a:rPr>
              <a:t>italiano</a:t>
            </a:r>
            <a:r>
              <a:rPr lang="en-US" spc="300" dirty="0">
                <a:solidFill>
                  <a:srgbClr val="000000"/>
                </a:solidFill>
              </a:rPr>
              <a:t>. </a:t>
            </a:r>
          </a:p>
        </p:txBody>
      </p:sp>
      <p:sp>
        <p:nvSpPr>
          <p:cNvPr id="29" name="object 29"/>
          <p:cNvSpPr txBox="1"/>
          <p:nvPr/>
        </p:nvSpPr>
        <p:spPr>
          <a:xfrm>
            <a:off x="4995311" y="1870160"/>
            <a:ext cx="6284626" cy="1356523"/>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sp>
        <p:nvSpPr>
          <p:cNvPr id="3" name="CuadroTexto 2">
            <a:extLst>
              <a:ext uri="{FF2B5EF4-FFF2-40B4-BE49-F238E27FC236}">
                <a16:creationId xmlns:a16="http://schemas.microsoft.com/office/drawing/2014/main" xmlns="" id="{D2001E65-3237-4EC4-931F-24FFF0D97208}"/>
              </a:ext>
            </a:extLst>
          </p:cNvPr>
          <p:cNvSpPr txBox="1"/>
          <p:nvPr/>
        </p:nvSpPr>
        <p:spPr>
          <a:xfrm>
            <a:off x="5563859" y="3358575"/>
            <a:ext cx="6284625" cy="369332"/>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s-ES" b="1" dirty="0"/>
              <a:t>SERVICIO DE ALIMENTACIÓN</a:t>
            </a:r>
            <a:endParaRPr lang="es-CL" b="1" dirty="0"/>
          </a:p>
        </p:txBody>
      </p:sp>
      <p:sp>
        <p:nvSpPr>
          <p:cNvPr id="9" name="CuadroTexto 8">
            <a:extLst>
              <a:ext uri="{FF2B5EF4-FFF2-40B4-BE49-F238E27FC236}">
                <a16:creationId xmlns:a16="http://schemas.microsoft.com/office/drawing/2014/main" xmlns="" id="{C65B5CAB-4705-426A-9FED-FDF69C8822DD}"/>
              </a:ext>
            </a:extLst>
          </p:cNvPr>
          <p:cNvSpPr txBox="1"/>
          <p:nvPr/>
        </p:nvSpPr>
        <p:spPr>
          <a:xfrm>
            <a:off x="5305094" y="485751"/>
            <a:ext cx="6284625" cy="369332"/>
          </a:xfrm>
          <a:prstGeom prst="rect">
            <a:avLst/>
          </a:prstGeom>
          <a:noFill/>
        </p:spPr>
        <p:txBody>
          <a:bodyPr wrap="square" rtlCol="0">
            <a:spAutoFit/>
          </a:bodyPr>
          <a:lstStyle/>
          <a:p>
            <a:pPr marL="285750" indent="-285750">
              <a:spcAft>
                <a:spcPts val="600"/>
              </a:spcAft>
              <a:buFont typeface="Wingdings" panose="05000000000000000000" pitchFamily="2" charset="2"/>
              <a:buChar char="ü"/>
            </a:pPr>
            <a:r>
              <a:rPr lang="es-ES" b="1" dirty="0"/>
              <a:t>MEMORANDA DIGITAL</a:t>
            </a:r>
            <a:endParaRPr lang="es-CL" b="1" dirty="0"/>
          </a:p>
        </p:txBody>
      </p:sp>
      <p:sp>
        <p:nvSpPr>
          <p:cNvPr id="12" name="CuadroTexto 11">
            <a:extLst>
              <a:ext uri="{FF2B5EF4-FFF2-40B4-BE49-F238E27FC236}">
                <a16:creationId xmlns:a16="http://schemas.microsoft.com/office/drawing/2014/main" xmlns="" id="{B8EE8927-AE23-4EDC-B119-1504D27FF6D9}"/>
              </a:ext>
            </a:extLst>
          </p:cNvPr>
          <p:cNvSpPr txBox="1"/>
          <p:nvPr/>
        </p:nvSpPr>
        <p:spPr>
          <a:xfrm>
            <a:off x="5563859" y="4032440"/>
            <a:ext cx="6096000" cy="2031325"/>
          </a:xfrm>
          <a:prstGeom prst="rect">
            <a:avLst/>
          </a:prstGeom>
          <a:noFill/>
        </p:spPr>
        <p:txBody>
          <a:bodyPr wrap="square">
            <a:spAutoFit/>
          </a:bodyPr>
          <a:lstStyle/>
          <a:p>
            <a:pPr algn="just">
              <a:spcAft>
                <a:spcPts val="600"/>
              </a:spcAft>
            </a:pPr>
            <a:r>
              <a:rPr lang="es-ES" spc="300" dirty="0"/>
              <a:t>Se comunica que en este período no se dispondrá del servicio de alimentación para los estudiantes, como tampoco funcionará el kiosko. Se solicita a cada alumno portar su colación de acuerdo con las indicaciones que se entregarán sobre la materia en la reunión de inducción antes del inicio de las clases.</a:t>
            </a:r>
            <a:endParaRPr lang="es-CL" spc="300" dirty="0"/>
          </a:p>
        </p:txBody>
      </p:sp>
    </p:spTree>
    <p:extLst>
      <p:ext uri="{BB962C8B-B14F-4D97-AF65-F5344CB8AC3E}">
        <p14:creationId xmlns:p14="http://schemas.microsoft.com/office/powerpoint/2010/main" val="559868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xmlns="" id="{D2001E65-3237-4EC4-931F-24FFF0D97208}"/>
              </a:ext>
            </a:extLst>
          </p:cNvPr>
          <p:cNvSpPr txBox="1"/>
          <p:nvPr/>
        </p:nvSpPr>
        <p:spPr>
          <a:xfrm>
            <a:off x="5032254" y="346105"/>
            <a:ext cx="6174225" cy="145405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600" kern="1200" dirty="0">
                <a:solidFill>
                  <a:srgbClr val="000000"/>
                </a:solidFill>
                <a:latin typeface="+mj-lt"/>
                <a:ea typeface="+mj-ea"/>
                <a:cs typeface="+mj-cs"/>
              </a:rPr>
              <a:t>COMUNICACIÓN E INDUCCIÓN.</a:t>
            </a:r>
          </a:p>
        </p:txBody>
      </p:sp>
      <p:sp>
        <p:nvSpPr>
          <p:cNvPr id="60"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agen 3" descr="Interfaz de usuario gráfica&#10;&#10;Descripción generada automáticamente">
            <a:extLst>
              <a:ext uri="{FF2B5EF4-FFF2-40B4-BE49-F238E27FC236}">
                <a16:creationId xmlns:a16="http://schemas.microsoft.com/office/drawing/2014/main" xmlns="" id="{72297039-7AEC-4A9B-AF34-2842C5439F41}"/>
              </a:ext>
            </a:extLst>
          </p:cNvPr>
          <p:cNvPicPr>
            <a:picLocks noChangeAspect="1"/>
          </p:cNvPicPr>
          <p:nvPr/>
        </p:nvPicPr>
        <p:blipFill>
          <a:blip r:embed="rId3"/>
          <a:stretch>
            <a:fillRect/>
          </a:stretch>
        </p:blipFill>
        <p:spPr>
          <a:xfrm>
            <a:off x="791766" y="1629089"/>
            <a:ext cx="2936997" cy="3620021"/>
          </a:xfrm>
          <a:prstGeom prst="rect">
            <a:avLst/>
          </a:prstGeom>
        </p:spPr>
      </p:pic>
      <p:sp>
        <p:nvSpPr>
          <p:cNvPr id="12" name="CuadroTexto 11">
            <a:extLst>
              <a:ext uri="{FF2B5EF4-FFF2-40B4-BE49-F238E27FC236}">
                <a16:creationId xmlns:a16="http://schemas.microsoft.com/office/drawing/2014/main" xmlns="" id="{B8EE8927-AE23-4EDC-B119-1504D27FF6D9}"/>
              </a:ext>
            </a:extLst>
          </p:cNvPr>
          <p:cNvSpPr txBox="1"/>
          <p:nvPr/>
        </p:nvSpPr>
        <p:spPr>
          <a:xfrm>
            <a:off x="5219498" y="1800156"/>
            <a:ext cx="6553200" cy="3639289"/>
          </a:xfrm>
          <a:prstGeom prst="rect">
            <a:avLst/>
          </a:prstGeom>
        </p:spPr>
        <p:txBody>
          <a:bodyPr vert="horz" lIns="91440" tIns="45720" rIns="91440" bIns="45720" rtlCol="0" anchor="ctr">
            <a:normAutofit/>
          </a:bodyPr>
          <a:lstStyle/>
          <a:p>
            <a:pPr indent="-228600" algn="just" defTabSz="914400">
              <a:lnSpc>
                <a:spcPct val="90000"/>
              </a:lnSpc>
              <a:spcAft>
                <a:spcPts val="600"/>
              </a:spcAft>
              <a:buFont typeface="Arial" panose="020B0604020202020204" pitchFamily="34" charset="0"/>
              <a:buChar char="•"/>
            </a:pPr>
            <a:r>
              <a:rPr lang="en-US" spc="300" dirty="0">
                <a:solidFill>
                  <a:srgbClr val="000000"/>
                </a:solidFill>
              </a:rPr>
              <a:t>Durante la </a:t>
            </a:r>
            <a:r>
              <a:rPr lang="en-US" spc="300" dirty="0" err="1">
                <a:solidFill>
                  <a:srgbClr val="000000"/>
                </a:solidFill>
              </a:rPr>
              <a:t>semana</a:t>
            </a:r>
            <a:r>
              <a:rPr lang="en-US" spc="300" dirty="0">
                <a:solidFill>
                  <a:srgbClr val="000000"/>
                </a:solidFill>
              </a:rPr>
              <a:t> del 22 al 26 de </a:t>
            </a:r>
            <a:r>
              <a:rPr lang="en-US" spc="300" dirty="0" err="1">
                <a:solidFill>
                  <a:srgbClr val="000000"/>
                </a:solidFill>
              </a:rPr>
              <a:t>febrero</a:t>
            </a:r>
            <a:r>
              <a:rPr lang="en-US" spc="300" dirty="0">
                <a:solidFill>
                  <a:srgbClr val="000000"/>
                </a:solidFill>
              </a:rPr>
              <a:t> se </a:t>
            </a:r>
            <a:r>
              <a:rPr lang="en-US" spc="300" dirty="0" err="1">
                <a:solidFill>
                  <a:srgbClr val="000000"/>
                </a:solidFill>
              </a:rPr>
              <a:t>realizarán</a:t>
            </a:r>
            <a:r>
              <a:rPr lang="en-US" spc="300" dirty="0">
                <a:solidFill>
                  <a:srgbClr val="000000"/>
                </a:solidFill>
              </a:rPr>
              <a:t> </a:t>
            </a:r>
            <a:r>
              <a:rPr lang="en-US" spc="300" dirty="0" err="1">
                <a:solidFill>
                  <a:srgbClr val="000000"/>
                </a:solidFill>
              </a:rPr>
              <a:t>reuniones</a:t>
            </a:r>
            <a:r>
              <a:rPr lang="en-US" spc="300" dirty="0">
                <a:solidFill>
                  <a:srgbClr val="000000"/>
                </a:solidFill>
              </a:rPr>
              <a:t> </a:t>
            </a:r>
            <a:r>
              <a:rPr lang="en-US" spc="300" dirty="0" err="1">
                <a:solidFill>
                  <a:srgbClr val="000000"/>
                </a:solidFill>
              </a:rPr>
              <a:t>informativas</a:t>
            </a:r>
            <a:r>
              <a:rPr lang="en-US" spc="300" dirty="0">
                <a:solidFill>
                  <a:srgbClr val="000000"/>
                </a:solidFill>
              </a:rPr>
              <a:t> por </a:t>
            </a:r>
            <a:r>
              <a:rPr lang="en-US" spc="300" dirty="0" err="1">
                <a:solidFill>
                  <a:srgbClr val="000000"/>
                </a:solidFill>
              </a:rPr>
              <a:t>ciclos</a:t>
            </a:r>
            <a:r>
              <a:rPr lang="en-US" spc="300" dirty="0">
                <a:solidFill>
                  <a:srgbClr val="000000"/>
                </a:solidFill>
              </a:rPr>
              <a:t> con los padres, </a:t>
            </a:r>
            <a:r>
              <a:rPr lang="en-US" spc="300" dirty="0" err="1">
                <a:solidFill>
                  <a:srgbClr val="000000"/>
                </a:solidFill>
              </a:rPr>
              <a:t>apoderados</a:t>
            </a:r>
            <a:r>
              <a:rPr lang="en-US" spc="300" dirty="0">
                <a:solidFill>
                  <a:srgbClr val="000000"/>
                </a:solidFill>
              </a:rPr>
              <a:t> y </a:t>
            </a:r>
            <a:r>
              <a:rPr lang="en-US" spc="300" dirty="0" err="1">
                <a:solidFill>
                  <a:srgbClr val="000000"/>
                </a:solidFill>
              </a:rPr>
              <a:t>alumnos</a:t>
            </a:r>
            <a:r>
              <a:rPr lang="en-US" spc="300" dirty="0">
                <a:solidFill>
                  <a:srgbClr val="000000"/>
                </a:solidFill>
              </a:rPr>
              <a:t> con la </a:t>
            </a:r>
            <a:r>
              <a:rPr lang="en-US" spc="300" dirty="0" err="1">
                <a:solidFill>
                  <a:srgbClr val="000000"/>
                </a:solidFill>
              </a:rPr>
              <a:t>finalidad</a:t>
            </a:r>
            <a:r>
              <a:rPr lang="en-US" spc="300" dirty="0">
                <a:solidFill>
                  <a:srgbClr val="000000"/>
                </a:solidFill>
              </a:rPr>
              <a:t> de </a:t>
            </a:r>
            <a:r>
              <a:rPr lang="en-US" spc="300" dirty="0" err="1">
                <a:solidFill>
                  <a:srgbClr val="000000"/>
                </a:solidFill>
              </a:rPr>
              <a:t>comunicar</a:t>
            </a:r>
            <a:r>
              <a:rPr lang="en-US" spc="300" dirty="0">
                <a:solidFill>
                  <a:srgbClr val="000000"/>
                </a:solidFill>
              </a:rPr>
              <a:t> y </a:t>
            </a:r>
            <a:r>
              <a:rPr lang="en-US" spc="300" dirty="0" err="1">
                <a:solidFill>
                  <a:srgbClr val="000000"/>
                </a:solidFill>
              </a:rPr>
              <a:t>reforzar</a:t>
            </a:r>
            <a:r>
              <a:rPr lang="en-US" spc="300" dirty="0">
                <a:solidFill>
                  <a:srgbClr val="000000"/>
                </a:solidFill>
              </a:rPr>
              <a:t> los </a:t>
            </a:r>
            <a:r>
              <a:rPr lang="en-US" spc="300" dirty="0" err="1">
                <a:solidFill>
                  <a:srgbClr val="000000"/>
                </a:solidFill>
              </a:rPr>
              <a:t>componentes</a:t>
            </a:r>
            <a:r>
              <a:rPr lang="en-US" spc="300" dirty="0">
                <a:solidFill>
                  <a:srgbClr val="000000"/>
                </a:solidFill>
              </a:rPr>
              <a:t> del </a:t>
            </a:r>
            <a:r>
              <a:rPr lang="en-US" spc="300" dirty="0" err="1">
                <a:solidFill>
                  <a:srgbClr val="000000"/>
                </a:solidFill>
              </a:rPr>
              <a:t>presente</a:t>
            </a:r>
            <a:r>
              <a:rPr lang="en-US" spc="300" dirty="0">
                <a:solidFill>
                  <a:srgbClr val="000000"/>
                </a:solidFill>
              </a:rPr>
              <a:t> Plan, tanto </a:t>
            </a:r>
            <a:r>
              <a:rPr lang="en-US" spc="300" dirty="0" err="1">
                <a:solidFill>
                  <a:srgbClr val="000000"/>
                </a:solidFill>
              </a:rPr>
              <a:t>en</a:t>
            </a:r>
            <a:r>
              <a:rPr lang="en-US" spc="300" dirty="0">
                <a:solidFill>
                  <a:srgbClr val="000000"/>
                </a:solidFill>
              </a:rPr>
              <a:t> </a:t>
            </a:r>
            <a:r>
              <a:rPr lang="en-US" spc="300" dirty="0" err="1">
                <a:solidFill>
                  <a:srgbClr val="000000"/>
                </a:solidFill>
              </a:rPr>
              <a:t>cuanto</a:t>
            </a:r>
            <a:r>
              <a:rPr lang="en-US" spc="300" dirty="0">
                <a:solidFill>
                  <a:srgbClr val="000000"/>
                </a:solidFill>
              </a:rPr>
              <a:t> a los </a:t>
            </a:r>
            <a:r>
              <a:rPr lang="en-US" spc="300" dirty="0" err="1">
                <a:solidFill>
                  <a:srgbClr val="000000"/>
                </a:solidFill>
              </a:rPr>
              <a:t>aspectos</a:t>
            </a:r>
            <a:r>
              <a:rPr lang="en-US" spc="300" dirty="0">
                <a:solidFill>
                  <a:srgbClr val="000000"/>
                </a:solidFill>
              </a:rPr>
              <a:t> </a:t>
            </a:r>
            <a:r>
              <a:rPr lang="en-US" spc="300" dirty="0" err="1">
                <a:solidFill>
                  <a:srgbClr val="000000"/>
                </a:solidFill>
              </a:rPr>
              <a:t>organizativos</a:t>
            </a:r>
            <a:r>
              <a:rPr lang="en-US" spc="300" dirty="0">
                <a:solidFill>
                  <a:srgbClr val="000000"/>
                </a:solidFill>
              </a:rPr>
              <a:t>, </a:t>
            </a:r>
            <a:r>
              <a:rPr lang="en-US" spc="300" dirty="0" err="1">
                <a:solidFill>
                  <a:srgbClr val="000000"/>
                </a:solidFill>
              </a:rPr>
              <a:t>procedimentales</a:t>
            </a:r>
            <a:r>
              <a:rPr lang="en-US" spc="300" dirty="0">
                <a:solidFill>
                  <a:srgbClr val="000000"/>
                </a:solidFill>
              </a:rPr>
              <a:t> y de </a:t>
            </a:r>
            <a:r>
              <a:rPr lang="en-US" spc="300" dirty="0" err="1">
                <a:solidFill>
                  <a:srgbClr val="000000"/>
                </a:solidFill>
              </a:rPr>
              <a:t>protocolos</a:t>
            </a:r>
            <a:r>
              <a:rPr lang="en-US" spc="300" dirty="0">
                <a:solidFill>
                  <a:srgbClr val="000000"/>
                </a:solidFill>
              </a:rPr>
              <a:t> </a:t>
            </a:r>
            <a:r>
              <a:rPr lang="en-US" spc="300" dirty="0" err="1">
                <a:solidFill>
                  <a:srgbClr val="000000"/>
                </a:solidFill>
              </a:rPr>
              <a:t>sanitarios</a:t>
            </a:r>
            <a:r>
              <a:rPr lang="en-US" spc="300" dirty="0">
                <a:solidFill>
                  <a:srgbClr val="000000"/>
                </a:solidFill>
              </a:rPr>
              <a:t>. Se </a:t>
            </a:r>
            <a:r>
              <a:rPr lang="en-US" spc="300" dirty="0" err="1">
                <a:solidFill>
                  <a:srgbClr val="000000"/>
                </a:solidFill>
              </a:rPr>
              <a:t>dispondrá</a:t>
            </a:r>
            <a:r>
              <a:rPr lang="en-US" spc="300" dirty="0">
                <a:solidFill>
                  <a:srgbClr val="000000"/>
                </a:solidFill>
              </a:rPr>
              <a:t> de </a:t>
            </a:r>
            <a:r>
              <a:rPr lang="en-US" spc="300" dirty="0" err="1">
                <a:solidFill>
                  <a:srgbClr val="000000"/>
                </a:solidFill>
              </a:rPr>
              <a:t>materiales</a:t>
            </a:r>
            <a:r>
              <a:rPr lang="en-US" spc="300" dirty="0">
                <a:solidFill>
                  <a:srgbClr val="000000"/>
                </a:solidFill>
              </a:rPr>
              <a:t> </a:t>
            </a:r>
            <a:r>
              <a:rPr lang="en-US" spc="300" dirty="0" err="1">
                <a:solidFill>
                  <a:srgbClr val="000000"/>
                </a:solidFill>
              </a:rPr>
              <a:t>informativos</a:t>
            </a:r>
            <a:r>
              <a:rPr lang="en-US" spc="300" dirty="0">
                <a:solidFill>
                  <a:srgbClr val="000000"/>
                </a:solidFill>
              </a:rPr>
              <a:t> </a:t>
            </a:r>
            <a:r>
              <a:rPr lang="en-US" spc="300" dirty="0" err="1">
                <a:solidFill>
                  <a:srgbClr val="000000"/>
                </a:solidFill>
              </a:rPr>
              <a:t>en</a:t>
            </a:r>
            <a:r>
              <a:rPr lang="en-US" spc="300" dirty="0">
                <a:solidFill>
                  <a:srgbClr val="000000"/>
                </a:solidFill>
              </a:rPr>
              <a:t> </a:t>
            </a:r>
            <a:r>
              <a:rPr lang="en-US" spc="300" dirty="0" err="1">
                <a:solidFill>
                  <a:srgbClr val="000000"/>
                </a:solidFill>
              </a:rPr>
              <a:t>nuestra</a:t>
            </a:r>
            <a:r>
              <a:rPr lang="en-US" spc="300" dirty="0">
                <a:solidFill>
                  <a:srgbClr val="000000"/>
                </a:solidFill>
              </a:rPr>
              <a:t> web para </a:t>
            </a:r>
            <a:r>
              <a:rPr lang="en-US" spc="300" dirty="0" err="1">
                <a:solidFill>
                  <a:srgbClr val="000000"/>
                </a:solidFill>
              </a:rPr>
              <a:t>efecto</a:t>
            </a:r>
            <a:r>
              <a:rPr lang="en-US" spc="300" dirty="0">
                <a:solidFill>
                  <a:srgbClr val="000000"/>
                </a:solidFill>
              </a:rPr>
              <a:t> que </a:t>
            </a:r>
            <a:r>
              <a:rPr lang="en-US" spc="300" dirty="0" err="1">
                <a:solidFill>
                  <a:srgbClr val="000000"/>
                </a:solidFill>
              </a:rPr>
              <a:t>nuestra</a:t>
            </a:r>
            <a:r>
              <a:rPr lang="en-US" spc="300" dirty="0">
                <a:solidFill>
                  <a:srgbClr val="000000"/>
                </a:solidFill>
              </a:rPr>
              <a:t> </a:t>
            </a:r>
            <a:r>
              <a:rPr lang="en-US" spc="300" dirty="0" err="1">
                <a:solidFill>
                  <a:srgbClr val="000000"/>
                </a:solidFill>
              </a:rPr>
              <a:t>comunidad</a:t>
            </a:r>
            <a:r>
              <a:rPr lang="en-US" spc="300" dirty="0">
                <a:solidFill>
                  <a:srgbClr val="000000"/>
                </a:solidFill>
              </a:rPr>
              <a:t> </a:t>
            </a:r>
            <a:r>
              <a:rPr lang="en-US" spc="300" dirty="0" err="1">
                <a:solidFill>
                  <a:srgbClr val="000000"/>
                </a:solidFill>
              </a:rPr>
              <a:t>Educativa</a:t>
            </a:r>
            <a:r>
              <a:rPr lang="en-US" spc="300" dirty="0">
                <a:solidFill>
                  <a:srgbClr val="000000"/>
                </a:solidFill>
              </a:rPr>
              <a:t> </a:t>
            </a:r>
            <a:r>
              <a:rPr lang="en-US" spc="300" dirty="0" err="1">
                <a:solidFill>
                  <a:srgbClr val="000000"/>
                </a:solidFill>
              </a:rPr>
              <a:t>conozca</a:t>
            </a:r>
            <a:r>
              <a:rPr lang="en-US" spc="300" dirty="0">
                <a:solidFill>
                  <a:srgbClr val="000000"/>
                </a:solidFill>
              </a:rPr>
              <a:t> </a:t>
            </a:r>
            <a:r>
              <a:rPr lang="en-US" spc="300" dirty="0" err="1">
                <a:solidFill>
                  <a:srgbClr val="000000"/>
                </a:solidFill>
              </a:rPr>
              <a:t>su</a:t>
            </a:r>
            <a:r>
              <a:rPr lang="en-US" spc="300" dirty="0">
                <a:solidFill>
                  <a:srgbClr val="000000"/>
                </a:solidFill>
              </a:rPr>
              <a:t> </a:t>
            </a:r>
            <a:r>
              <a:rPr lang="en-US" spc="300" dirty="0" err="1">
                <a:solidFill>
                  <a:srgbClr val="000000"/>
                </a:solidFill>
              </a:rPr>
              <a:t>contenido</a:t>
            </a:r>
            <a:r>
              <a:rPr lang="en-US" spc="300" dirty="0">
                <a:solidFill>
                  <a:srgbClr val="000000"/>
                </a:solidFill>
              </a:rPr>
              <a:t> antes de las </a:t>
            </a:r>
            <a:r>
              <a:rPr lang="en-US" spc="300" dirty="0" err="1">
                <a:solidFill>
                  <a:srgbClr val="000000"/>
                </a:solidFill>
              </a:rPr>
              <a:t>reuniones</a:t>
            </a:r>
            <a:r>
              <a:rPr lang="en-US" spc="300" dirty="0">
                <a:solidFill>
                  <a:srgbClr val="000000"/>
                </a:solidFill>
              </a:rPr>
              <a:t> </a:t>
            </a:r>
            <a:r>
              <a:rPr lang="en-US" spc="300" dirty="0" err="1">
                <a:solidFill>
                  <a:srgbClr val="000000"/>
                </a:solidFill>
              </a:rPr>
              <a:t>informativas</a:t>
            </a:r>
            <a:r>
              <a:rPr lang="en-US" spc="300" dirty="0">
                <a:solidFill>
                  <a:srgbClr val="000000"/>
                </a:solidFill>
              </a:rPr>
              <a:t> y de </a:t>
            </a:r>
            <a:r>
              <a:rPr lang="en-US" spc="300" dirty="0" err="1">
                <a:solidFill>
                  <a:srgbClr val="000000"/>
                </a:solidFill>
              </a:rPr>
              <a:t>inducción</a:t>
            </a:r>
            <a:r>
              <a:rPr lang="en-US" spc="300" dirty="0">
                <a:solidFill>
                  <a:srgbClr val="000000"/>
                </a:solidFill>
              </a:rPr>
              <a:t>. Se </a:t>
            </a:r>
            <a:r>
              <a:rPr lang="en-US" spc="300" dirty="0" err="1">
                <a:solidFill>
                  <a:srgbClr val="000000"/>
                </a:solidFill>
              </a:rPr>
              <a:t>enviará</a:t>
            </a:r>
            <a:r>
              <a:rPr lang="en-US" spc="300" dirty="0">
                <a:solidFill>
                  <a:srgbClr val="000000"/>
                </a:solidFill>
              </a:rPr>
              <a:t> por Memoranda Digital la </a:t>
            </a:r>
            <a:r>
              <a:rPr lang="en-US" spc="300" dirty="0" err="1">
                <a:solidFill>
                  <a:srgbClr val="000000"/>
                </a:solidFill>
              </a:rPr>
              <a:t>fecha</a:t>
            </a:r>
            <a:r>
              <a:rPr lang="en-US" spc="300" dirty="0">
                <a:solidFill>
                  <a:srgbClr val="000000"/>
                </a:solidFill>
              </a:rPr>
              <a:t>, hora e </a:t>
            </a:r>
            <a:r>
              <a:rPr lang="en-US" spc="300" dirty="0" err="1">
                <a:solidFill>
                  <a:srgbClr val="000000"/>
                </a:solidFill>
              </a:rPr>
              <a:t>invitación</a:t>
            </a:r>
            <a:r>
              <a:rPr lang="en-US" spc="300" dirty="0">
                <a:solidFill>
                  <a:srgbClr val="000000"/>
                </a:solidFill>
              </a:rPr>
              <a:t> a </a:t>
            </a:r>
            <a:r>
              <a:rPr lang="en-US" spc="300" dirty="0" err="1">
                <a:solidFill>
                  <a:srgbClr val="000000"/>
                </a:solidFill>
              </a:rPr>
              <a:t>reunión</a:t>
            </a:r>
            <a:r>
              <a:rPr lang="en-US" spc="300" dirty="0">
                <a:solidFill>
                  <a:srgbClr val="000000"/>
                </a:solidFill>
              </a:rPr>
              <a:t> Zoom por </a:t>
            </a:r>
            <a:r>
              <a:rPr lang="en-US" spc="300" dirty="0" err="1">
                <a:solidFill>
                  <a:srgbClr val="000000"/>
                </a:solidFill>
              </a:rPr>
              <a:t>nivel</a:t>
            </a:r>
            <a:r>
              <a:rPr lang="en-US" spc="300" dirty="0">
                <a:solidFill>
                  <a:srgbClr val="000000"/>
                </a:solidFill>
              </a:rPr>
              <a:t> de </a:t>
            </a:r>
            <a:r>
              <a:rPr lang="en-US" spc="300" dirty="0" err="1">
                <a:solidFill>
                  <a:srgbClr val="000000"/>
                </a:solidFill>
              </a:rPr>
              <a:t>enseñanza</a:t>
            </a:r>
            <a:r>
              <a:rPr lang="en-US" spc="300" dirty="0">
                <a:solidFill>
                  <a:srgbClr val="000000"/>
                </a:solidFill>
              </a:rPr>
              <a:t>. </a:t>
            </a:r>
          </a:p>
        </p:txBody>
      </p:sp>
      <p:sp>
        <p:nvSpPr>
          <p:cNvPr id="29" name="object 29"/>
          <p:cNvSpPr txBox="1"/>
          <p:nvPr/>
        </p:nvSpPr>
        <p:spPr>
          <a:xfrm>
            <a:off x="4995311" y="1870160"/>
            <a:ext cx="6284626" cy="1356523"/>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spTree>
    <p:extLst>
      <p:ext uri="{BB962C8B-B14F-4D97-AF65-F5344CB8AC3E}">
        <p14:creationId xmlns:p14="http://schemas.microsoft.com/office/powerpoint/2010/main" val="1420352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B1D2CC6-71E8-430C-9929-826E4BE90459}"/>
              </a:ext>
            </a:extLst>
          </p:cNvPr>
          <p:cNvPicPr>
            <a:picLocks noChangeAspect="1"/>
          </p:cNvPicPr>
          <p:nvPr/>
        </p:nvPicPr>
        <p:blipFill rotWithShape="1">
          <a:blip r:embed="rId2">
            <a:alphaModFix/>
          </a:blip>
          <a:srcRect l="19164" r="17667" b="-1"/>
          <a:stretch/>
        </p:blipFill>
        <p:spPr>
          <a:xfrm>
            <a:off x="5797543" y="10"/>
            <a:ext cx="6394152" cy="6857990"/>
          </a:xfrm>
          <a:prstGeom prst="rect">
            <a:avLst/>
          </a:prstGeom>
        </p:spPr>
      </p:pic>
      <p:pic>
        <p:nvPicPr>
          <p:cNvPr id="56" name="Picture 55">
            <a:extLst>
              <a:ext uri="{FF2B5EF4-FFF2-40B4-BE49-F238E27FC236}">
                <a16:creationId xmlns:a16="http://schemas.microsoft.com/office/drawing/2014/main" xmlns="" id="{54DDEBDD-D8BD-41A6-8A0D-B00E3768B0F9}"/>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9" name="CuadroTexto 8">
            <a:extLst>
              <a:ext uri="{FF2B5EF4-FFF2-40B4-BE49-F238E27FC236}">
                <a16:creationId xmlns:a16="http://schemas.microsoft.com/office/drawing/2014/main" xmlns="" id="{C65B5CAB-4705-426A-9FED-FDF69C8822DD}"/>
              </a:ext>
            </a:extLst>
          </p:cNvPr>
          <p:cNvSpPr txBox="1"/>
          <p:nvPr/>
        </p:nvSpPr>
        <p:spPr>
          <a:xfrm>
            <a:off x="722842" y="279248"/>
            <a:ext cx="4803636" cy="131166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100" b="1" dirty="0">
                <a:solidFill>
                  <a:srgbClr val="000000"/>
                </a:solidFill>
                <a:latin typeface="+mj-lt"/>
                <a:ea typeface="+mj-ea"/>
                <a:cs typeface="+mj-cs"/>
              </a:rPr>
              <a:t>JORNADA Y HORARIOS DEL  INICIO DEL AÑO ESCOLAR.</a:t>
            </a:r>
          </a:p>
        </p:txBody>
      </p:sp>
      <p:sp>
        <p:nvSpPr>
          <p:cNvPr id="11" name="CuadroTexto 10">
            <a:extLst>
              <a:ext uri="{FF2B5EF4-FFF2-40B4-BE49-F238E27FC236}">
                <a16:creationId xmlns:a16="http://schemas.microsoft.com/office/drawing/2014/main" xmlns="" id="{03F2DA9A-5925-428C-84CC-9A469287FE9B}"/>
              </a:ext>
            </a:extLst>
          </p:cNvPr>
          <p:cNvSpPr txBox="1"/>
          <p:nvPr/>
        </p:nvSpPr>
        <p:spPr>
          <a:xfrm>
            <a:off x="451777" y="1870160"/>
            <a:ext cx="5510078" cy="3788830"/>
          </a:xfrm>
          <a:prstGeom prst="rect">
            <a:avLst/>
          </a:prstGeom>
        </p:spPr>
        <p:txBody>
          <a:bodyPr vert="horz" lIns="91440" tIns="45720" rIns="91440" bIns="45720" rtlCol="0" anchor="ctr">
            <a:noAutofit/>
          </a:bodyPr>
          <a:lstStyle/>
          <a:p>
            <a:pPr indent="-228600" algn="just" defTabSz="914400">
              <a:lnSpc>
                <a:spcPct val="90000"/>
              </a:lnSpc>
              <a:spcAft>
                <a:spcPts val="600"/>
              </a:spcAft>
              <a:buFont typeface="Arial" panose="020B0604020202020204" pitchFamily="34" charset="0"/>
              <a:buChar char="•"/>
            </a:pPr>
            <a:r>
              <a:rPr lang="en-US" sz="1600" dirty="0">
                <a:solidFill>
                  <a:srgbClr val="000000"/>
                </a:solidFill>
              </a:rPr>
              <a:t>Con la </a:t>
            </a:r>
            <a:r>
              <a:rPr lang="en-US" sz="1600" dirty="0" err="1">
                <a:solidFill>
                  <a:srgbClr val="000000"/>
                </a:solidFill>
              </a:rPr>
              <a:t>finalidad</a:t>
            </a:r>
            <a:r>
              <a:rPr lang="en-US" sz="1600" dirty="0">
                <a:solidFill>
                  <a:srgbClr val="000000"/>
                </a:solidFill>
              </a:rPr>
              <a:t> de </a:t>
            </a:r>
            <a:r>
              <a:rPr lang="en-US" sz="1600" dirty="0" err="1">
                <a:solidFill>
                  <a:srgbClr val="000000"/>
                </a:solidFill>
              </a:rPr>
              <a:t>iniciar</a:t>
            </a:r>
            <a:r>
              <a:rPr lang="en-US" sz="1600" dirty="0">
                <a:solidFill>
                  <a:srgbClr val="000000"/>
                </a:solidFill>
              </a:rPr>
              <a:t> las </a:t>
            </a:r>
            <a:r>
              <a:rPr lang="en-US" sz="1600" dirty="0" err="1">
                <a:solidFill>
                  <a:srgbClr val="000000"/>
                </a:solidFill>
              </a:rPr>
              <a:t>actividades</a:t>
            </a:r>
            <a:r>
              <a:rPr lang="en-US" sz="1600" dirty="0">
                <a:solidFill>
                  <a:srgbClr val="000000"/>
                </a:solidFill>
              </a:rPr>
              <a:t> </a:t>
            </a:r>
            <a:r>
              <a:rPr lang="en-US" sz="1600" dirty="0" err="1">
                <a:solidFill>
                  <a:srgbClr val="000000"/>
                </a:solidFill>
              </a:rPr>
              <a:t>en</a:t>
            </a:r>
            <a:r>
              <a:rPr lang="en-US" sz="1600" dirty="0">
                <a:solidFill>
                  <a:srgbClr val="000000"/>
                </a:solidFill>
              </a:rPr>
              <a:t> forma gradual y con la </a:t>
            </a:r>
            <a:r>
              <a:rPr lang="en-US" sz="1600" dirty="0" err="1">
                <a:solidFill>
                  <a:srgbClr val="000000"/>
                </a:solidFill>
              </a:rPr>
              <a:t>puesta</a:t>
            </a:r>
            <a:r>
              <a:rPr lang="en-US" sz="1600" dirty="0">
                <a:solidFill>
                  <a:srgbClr val="000000"/>
                </a:solidFill>
              </a:rPr>
              <a:t> </a:t>
            </a:r>
            <a:r>
              <a:rPr lang="en-US" sz="1600" dirty="0" err="1">
                <a:solidFill>
                  <a:srgbClr val="000000"/>
                </a:solidFill>
              </a:rPr>
              <a:t>en</a:t>
            </a:r>
            <a:r>
              <a:rPr lang="en-US" sz="1600" dirty="0">
                <a:solidFill>
                  <a:srgbClr val="000000"/>
                </a:solidFill>
              </a:rPr>
              <a:t> </a:t>
            </a:r>
            <a:r>
              <a:rPr lang="en-US" sz="1600" dirty="0" err="1">
                <a:solidFill>
                  <a:srgbClr val="000000"/>
                </a:solidFill>
              </a:rPr>
              <a:t>práctica</a:t>
            </a:r>
            <a:r>
              <a:rPr lang="en-US" sz="1600" dirty="0">
                <a:solidFill>
                  <a:srgbClr val="000000"/>
                </a:solidFill>
              </a:rPr>
              <a:t> de los </a:t>
            </a:r>
            <a:r>
              <a:rPr lang="en-US" sz="1600" dirty="0" err="1">
                <a:solidFill>
                  <a:srgbClr val="000000"/>
                </a:solidFill>
              </a:rPr>
              <a:t>procedimientos</a:t>
            </a:r>
            <a:r>
              <a:rPr lang="en-US" sz="1600" dirty="0">
                <a:solidFill>
                  <a:srgbClr val="000000"/>
                </a:solidFill>
              </a:rPr>
              <a:t> y </a:t>
            </a:r>
            <a:r>
              <a:rPr lang="en-US" sz="1600" dirty="0" err="1">
                <a:solidFill>
                  <a:srgbClr val="000000"/>
                </a:solidFill>
              </a:rPr>
              <a:t>protocolos</a:t>
            </a:r>
            <a:r>
              <a:rPr lang="en-US" sz="1600" dirty="0">
                <a:solidFill>
                  <a:srgbClr val="000000"/>
                </a:solidFill>
              </a:rPr>
              <a:t> </a:t>
            </a:r>
            <a:r>
              <a:rPr lang="en-US" sz="1600" dirty="0" err="1">
                <a:solidFill>
                  <a:srgbClr val="000000"/>
                </a:solidFill>
              </a:rPr>
              <a:t>definidos</a:t>
            </a:r>
            <a:r>
              <a:rPr lang="en-US" sz="1600" dirty="0">
                <a:solidFill>
                  <a:srgbClr val="000000"/>
                </a:solidFill>
              </a:rPr>
              <a:t>, se ha </a:t>
            </a:r>
            <a:r>
              <a:rPr lang="en-US" sz="1600" dirty="0" err="1">
                <a:solidFill>
                  <a:srgbClr val="000000"/>
                </a:solidFill>
              </a:rPr>
              <a:t>estimado</a:t>
            </a:r>
            <a:r>
              <a:rPr lang="en-US" sz="1600" dirty="0">
                <a:solidFill>
                  <a:srgbClr val="000000"/>
                </a:solidFill>
              </a:rPr>
              <a:t> </a:t>
            </a:r>
            <a:r>
              <a:rPr lang="en-US" sz="1600" dirty="0" err="1">
                <a:solidFill>
                  <a:srgbClr val="000000"/>
                </a:solidFill>
              </a:rPr>
              <a:t>necesario</a:t>
            </a:r>
            <a:r>
              <a:rPr lang="en-US" sz="1600" dirty="0">
                <a:solidFill>
                  <a:srgbClr val="000000"/>
                </a:solidFill>
              </a:rPr>
              <a:t> </a:t>
            </a:r>
            <a:r>
              <a:rPr lang="en-US" sz="1600" dirty="0" err="1">
                <a:solidFill>
                  <a:srgbClr val="000000"/>
                </a:solidFill>
              </a:rPr>
              <a:t>realizar</a:t>
            </a:r>
            <a:r>
              <a:rPr lang="en-US" sz="1600" dirty="0">
                <a:solidFill>
                  <a:srgbClr val="000000"/>
                </a:solidFill>
              </a:rPr>
              <a:t> un </a:t>
            </a:r>
            <a:r>
              <a:rPr lang="en-US" sz="1600" dirty="0" err="1">
                <a:solidFill>
                  <a:srgbClr val="000000"/>
                </a:solidFill>
              </a:rPr>
              <a:t>inicio</a:t>
            </a:r>
            <a:r>
              <a:rPr lang="en-US" sz="1600" dirty="0">
                <a:solidFill>
                  <a:srgbClr val="000000"/>
                </a:solidFill>
              </a:rPr>
              <a:t> de las </a:t>
            </a:r>
            <a:r>
              <a:rPr lang="en-US" sz="1600" dirty="0" err="1">
                <a:solidFill>
                  <a:srgbClr val="000000"/>
                </a:solidFill>
              </a:rPr>
              <a:t>actividades</a:t>
            </a:r>
            <a:r>
              <a:rPr lang="en-US" sz="1600" dirty="0">
                <a:solidFill>
                  <a:srgbClr val="000000"/>
                </a:solidFill>
              </a:rPr>
              <a:t> de modo </a:t>
            </a:r>
            <a:r>
              <a:rPr lang="en-US" sz="1600" dirty="0" err="1">
                <a:solidFill>
                  <a:srgbClr val="000000"/>
                </a:solidFill>
              </a:rPr>
              <a:t>diferido</a:t>
            </a:r>
            <a:r>
              <a:rPr lang="en-US" sz="1600" dirty="0">
                <a:solidFill>
                  <a:srgbClr val="000000"/>
                </a:solidFill>
              </a:rPr>
              <a:t>, </a:t>
            </a:r>
            <a:r>
              <a:rPr lang="en-US" sz="1600" dirty="0" err="1">
                <a:solidFill>
                  <a:srgbClr val="000000"/>
                </a:solidFill>
              </a:rPr>
              <a:t>según</a:t>
            </a:r>
            <a:r>
              <a:rPr lang="en-US" sz="1600" dirty="0">
                <a:solidFill>
                  <a:srgbClr val="000000"/>
                </a:solidFill>
              </a:rPr>
              <a:t> el </a:t>
            </a:r>
            <a:r>
              <a:rPr lang="en-US" sz="1600" dirty="0" err="1">
                <a:solidFill>
                  <a:srgbClr val="000000"/>
                </a:solidFill>
              </a:rPr>
              <a:t>siguiente</a:t>
            </a:r>
            <a:r>
              <a:rPr lang="en-US" sz="1600" dirty="0">
                <a:solidFill>
                  <a:srgbClr val="000000"/>
                </a:solidFill>
              </a:rPr>
              <a:t> </a:t>
            </a:r>
            <a:r>
              <a:rPr lang="en-US" sz="1600" dirty="0" err="1">
                <a:solidFill>
                  <a:srgbClr val="000000"/>
                </a:solidFill>
              </a:rPr>
              <a:t>calendario</a:t>
            </a:r>
            <a:r>
              <a:rPr lang="en-US" sz="1600" dirty="0">
                <a:solidFill>
                  <a:srgbClr val="000000"/>
                </a:solidFill>
              </a:rPr>
              <a:t>: -</a:t>
            </a:r>
          </a:p>
          <a:p>
            <a:pPr indent="-228600" algn="just" defTabSz="914400">
              <a:lnSpc>
                <a:spcPct val="90000"/>
              </a:lnSpc>
              <a:spcAft>
                <a:spcPts val="600"/>
              </a:spcAft>
              <a:buFont typeface="Arial" panose="020B0604020202020204" pitchFamily="34" charset="0"/>
              <a:buChar char="•"/>
            </a:pPr>
            <a:endParaRPr lang="en-US" sz="1600" b="1" dirty="0">
              <a:solidFill>
                <a:srgbClr val="000000"/>
              </a:solidFill>
            </a:endParaRPr>
          </a:p>
          <a:p>
            <a:pPr indent="-228600" algn="just" defTabSz="914400">
              <a:lnSpc>
                <a:spcPct val="90000"/>
              </a:lnSpc>
              <a:spcAft>
                <a:spcPts val="600"/>
              </a:spcAft>
              <a:buFont typeface="Arial" panose="020B0604020202020204" pitchFamily="34" charset="0"/>
              <a:buChar char="•"/>
            </a:pPr>
            <a:r>
              <a:rPr lang="en-US" sz="1600" b="1" dirty="0">
                <a:solidFill>
                  <a:srgbClr val="000000"/>
                </a:solidFill>
              </a:rPr>
              <a:t>Lunes 01 de </a:t>
            </a:r>
            <a:r>
              <a:rPr lang="en-US" sz="1600" b="1" dirty="0" err="1">
                <a:solidFill>
                  <a:srgbClr val="000000"/>
                </a:solidFill>
              </a:rPr>
              <a:t>Marzo</a:t>
            </a:r>
            <a:r>
              <a:rPr lang="en-US" sz="1600" dirty="0">
                <a:solidFill>
                  <a:srgbClr val="000000"/>
                </a:solidFill>
              </a:rPr>
              <a:t>: </a:t>
            </a:r>
            <a:r>
              <a:rPr lang="en-US" sz="1600" dirty="0" err="1">
                <a:solidFill>
                  <a:srgbClr val="000000"/>
                </a:solidFill>
              </a:rPr>
              <a:t>Inicio</a:t>
            </a:r>
            <a:r>
              <a:rPr lang="en-US" sz="1600" dirty="0">
                <a:solidFill>
                  <a:srgbClr val="000000"/>
                </a:solidFill>
              </a:rPr>
              <a:t> de </a:t>
            </a:r>
            <a:r>
              <a:rPr lang="en-US" sz="1600" dirty="0" err="1">
                <a:solidFill>
                  <a:srgbClr val="000000"/>
                </a:solidFill>
              </a:rPr>
              <a:t>clases</a:t>
            </a:r>
            <a:r>
              <a:rPr lang="en-US" sz="1600" dirty="0">
                <a:solidFill>
                  <a:srgbClr val="000000"/>
                </a:solidFill>
              </a:rPr>
              <a:t> </a:t>
            </a:r>
            <a:r>
              <a:rPr lang="en-US" sz="1600" dirty="0" err="1">
                <a:solidFill>
                  <a:srgbClr val="000000"/>
                </a:solidFill>
              </a:rPr>
              <a:t>presenciales</a:t>
            </a:r>
            <a:r>
              <a:rPr lang="en-US" sz="1600" dirty="0">
                <a:solidFill>
                  <a:srgbClr val="000000"/>
                </a:solidFill>
              </a:rPr>
              <a:t> de los </a:t>
            </a:r>
            <a:r>
              <a:rPr lang="en-US" sz="1600" dirty="0" err="1">
                <a:solidFill>
                  <a:srgbClr val="000000"/>
                </a:solidFill>
              </a:rPr>
              <a:t>cursos</a:t>
            </a:r>
            <a:r>
              <a:rPr lang="en-US" sz="1600" dirty="0">
                <a:solidFill>
                  <a:srgbClr val="000000"/>
                </a:solidFill>
              </a:rPr>
              <a:t> con jornada </a:t>
            </a:r>
            <a:r>
              <a:rPr lang="en-US" sz="1600" dirty="0" err="1">
                <a:solidFill>
                  <a:srgbClr val="000000"/>
                </a:solidFill>
              </a:rPr>
              <a:t>en</a:t>
            </a:r>
            <a:r>
              <a:rPr lang="en-US" sz="1600" dirty="0">
                <a:solidFill>
                  <a:srgbClr val="000000"/>
                </a:solidFill>
              </a:rPr>
              <a:t> la </a:t>
            </a:r>
            <a:r>
              <a:rPr lang="en-US" sz="1600" dirty="0" err="1">
                <a:solidFill>
                  <a:srgbClr val="000000"/>
                </a:solidFill>
              </a:rPr>
              <a:t>mañana</a:t>
            </a:r>
            <a:r>
              <a:rPr lang="en-US" sz="1600" dirty="0">
                <a:solidFill>
                  <a:srgbClr val="000000"/>
                </a:solidFill>
              </a:rPr>
              <a:t>. Los </a:t>
            </a:r>
            <a:r>
              <a:rPr lang="en-US" sz="1600" dirty="0" err="1">
                <a:solidFill>
                  <a:srgbClr val="000000"/>
                </a:solidFill>
              </a:rPr>
              <a:t>cursos</a:t>
            </a:r>
            <a:r>
              <a:rPr lang="en-US" sz="1600" dirty="0">
                <a:solidFill>
                  <a:srgbClr val="000000"/>
                </a:solidFill>
              </a:rPr>
              <a:t> que el lunes les </a:t>
            </a:r>
            <a:r>
              <a:rPr lang="en-US" sz="1600" dirty="0" err="1">
                <a:solidFill>
                  <a:srgbClr val="000000"/>
                </a:solidFill>
              </a:rPr>
              <a:t>corresponde</a:t>
            </a:r>
            <a:r>
              <a:rPr lang="en-US" sz="1600" dirty="0">
                <a:solidFill>
                  <a:srgbClr val="000000"/>
                </a:solidFill>
              </a:rPr>
              <a:t> </a:t>
            </a:r>
            <a:r>
              <a:rPr lang="en-US" sz="1600" dirty="0" err="1">
                <a:solidFill>
                  <a:srgbClr val="000000"/>
                </a:solidFill>
              </a:rPr>
              <a:t>clases</a:t>
            </a:r>
            <a:r>
              <a:rPr lang="en-US" sz="1600" dirty="0">
                <a:solidFill>
                  <a:srgbClr val="000000"/>
                </a:solidFill>
              </a:rPr>
              <a:t> </a:t>
            </a:r>
            <a:r>
              <a:rPr lang="en-US" sz="1600" dirty="0" err="1">
                <a:solidFill>
                  <a:srgbClr val="000000"/>
                </a:solidFill>
              </a:rPr>
              <a:t>presenciales</a:t>
            </a:r>
            <a:r>
              <a:rPr lang="en-US" sz="1600" dirty="0">
                <a:solidFill>
                  <a:srgbClr val="000000"/>
                </a:solidFill>
              </a:rPr>
              <a:t> </a:t>
            </a:r>
            <a:r>
              <a:rPr lang="en-US" sz="1600" dirty="0" err="1">
                <a:solidFill>
                  <a:srgbClr val="000000"/>
                </a:solidFill>
              </a:rPr>
              <a:t>en</a:t>
            </a:r>
            <a:r>
              <a:rPr lang="en-US" sz="1600" dirty="0">
                <a:solidFill>
                  <a:srgbClr val="000000"/>
                </a:solidFill>
              </a:rPr>
              <a:t> la </a:t>
            </a:r>
            <a:r>
              <a:rPr lang="en-US" sz="1600" dirty="0" err="1">
                <a:solidFill>
                  <a:srgbClr val="000000"/>
                </a:solidFill>
              </a:rPr>
              <a:t>tarde</a:t>
            </a:r>
            <a:r>
              <a:rPr lang="en-US" sz="1600" dirty="0">
                <a:solidFill>
                  <a:srgbClr val="000000"/>
                </a:solidFill>
              </a:rPr>
              <a:t> </a:t>
            </a:r>
            <a:r>
              <a:rPr lang="en-US" sz="1600" dirty="0" err="1">
                <a:solidFill>
                  <a:srgbClr val="000000"/>
                </a:solidFill>
              </a:rPr>
              <a:t>realizarán</a:t>
            </a:r>
            <a:r>
              <a:rPr lang="en-US" sz="1600" dirty="0">
                <a:solidFill>
                  <a:srgbClr val="000000"/>
                </a:solidFill>
              </a:rPr>
              <a:t> por </a:t>
            </a:r>
            <a:r>
              <a:rPr lang="en-US" sz="1600" dirty="0" err="1">
                <a:solidFill>
                  <a:srgbClr val="000000"/>
                </a:solidFill>
              </a:rPr>
              <a:t>dicho</a:t>
            </a:r>
            <a:r>
              <a:rPr lang="en-US" sz="1600" dirty="0">
                <a:solidFill>
                  <a:srgbClr val="000000"/>
                </a:solidFill>
              </a:rPr>
              <a:t> día las </a:t>
            </a:r>
            <a:r>
              <a:rPr lang="en-US" sz="1600" dirty="0" err="1">
                <a:solidFill>
                  <a:srgbClr val="000000"/>
                </a:solidFill>
              </a:rPr>
              <a:t>clases</a:t>
            </a:r>
            <a:r>
              <a:rPr lang="en-US" sz="1600" dirty="0">
                <a:solidFill>
                  <a:srgbClr val="000000"/>
                </a:solidFill>
              </a:rPr>
              <a:t> </a:t>
            </a:r>
            <a:r>
              <a:rPr lang="en-US" sz="1600" dirty="0" err="1">
                <a:solidFill>
                  <a:srgbClr val="000000"/>
                </a:solidFill>
              </a:rPr>
              <a:t>en</a:t>
            </a:r>
            <a:r>
              <a:rPr lang="en-US" sz="1600" dirty="0">
                <a:solidFill>
                  <a:srgbClr val="000000"/>
                </a:solidFill>
              </a:rPr>
              <a:t> </a:t>
            </a:r>
            <a:r>
              <a:rPr lang="en-US" sz="1600" dirty="0" err="1">
                <a:solidFill>
                  <a:srgbClr val="000000"/>
                </a:solidFill>
              </a:rPr>
              <a:t>modalidad</a:t>
            </a:r>
            <a:r>
              <a:rPr lang="en-US" sz="1600" dirty="0">
                <a:solidFill>
                  <a:srgbClr val="000000"/>
                </a:solidFill>
              </a:rPr>
              <a:t> </a:t>
            </a:r>
            <a:r>
              <a:rPr lang="en-US" sz="1600" dirty="0" err="1">
                <a:solidFill>
                  <a:srgbClr val="000000"/>
                </a:solidFill>
              </a:rPr>
              <a:t>remota</a:t>
            </a:r>
            <a:r>
              <a:rPr lang="en-US" sz="1600" dirty="0">
                <a:solidFill>
                  <a:srgbClr val="000000"/>
                </a:solidFill>
              </a:rPr>
              <a:t> Zoom. –</a:t>
            </a:r>
          </a:p>
          <a:p>
            <a:pPr indent="-228600" algn="just" defTabSz="914400">
              <a:lnSpc>
                <a:spcPct val="90000"/>
              </a:lnSpc>
              <a:spcAft>
                <a:spcPts val="600"/>
              </a:spcAft>
              <a:buFont typeface="Arial" panose="020B0604020202020204" pitchFamily="34" charset="0"/>
              <a:buChar char="•"/>
            </a:pPr>
            <a:endParaRPr lang="en-US" sz="1600" dirty="0">
              <a:solidFill>
                <a:srgbClr val="000000"/>
              </a:solidFill>
            </a:endParaRPr>
          </a:p>
          <a:p>
            <a:pPr indent="-228600" algn="just" defTabSz="914400">
              <a:lnSpc>
                <a:spcPct val="90000"/>
              </a:lnSpc>
              <a:spcAft>
                <a:spcPts val="600"/>
              </a:spcAft>
              <a:buFont typeface="Arial" panose="020B0604020202020204" pitchFamily="34" charset="0"/>
              <a:buChar char="•"/>
            </a:pPr>
            <a:r>
              <a:rPr lang="en-US" sz="1600" b="1" dirty="0">
                <a:solidFill>
                  <a:srgbClr val="000000"/>
                </a:solidFill>
              </a:rPr>
              <a:t>Martes 02 de </a:t>
            </a:r>
            <a:r>
              <a:rPr lang="en-US" sz="1600" b="1" dirty="0" err="1">
                <a:solidFill>
                  <a:srgbClr val="000000"/>
                </a:solidFill>
              </a:rPr>
              <a:t>Marzo</a:t>
            </a:r>
            <a:r>
              <a:rPr lang="en-US" sz="1600" b="1" dirty="0">
                <a:solidFill>
                  <a:srgbClr val="000000"/>
                </a:solidFill>
              </a:rPr>
              <a:t>: </a:t>
            </a:r>
            <a:r>
              <a:rPr lang="en-US" sz="1600" dirty="0" err="1">
                <a:solidFill>
                  <a:srgbClr val="000000"/>
                </a:solidFill>
              </a:rPr>
              <a:t>Clases</a:t>
            </a:r>
            <a:r>
              <a:rPr lang="en-US" sz="1600" dirty="0">
                <a:solidFill>
                  <a:srgbClr val="000000"/>
                </a:solidFill>
              </a:rPr>
              <a:t> </a:t>
            </a:r>
            <a:r>
              <a:rPr lang="en-US" sz="1600" dirty="0" err="1">
                <a:solidFill>
                  <a:srgbClr val="000000"/>
                </a:solidFill>
              </a:rPr>
              <a:t>presenciales</a:t>
            </a:r>
            <a:r>
              <a:rPr lang="en-US" sz="1600" dirty="0">
                <a:solidFill>
                  <a:srgbClr val="000000"/>
                </a:solidFill>
              </a:rPr>
              <a:t> de los </a:t>
            </a:r>
            <a:r>
              <a:rPr lang="en-US" sz="1600" dirty="0" err="1">
                <a:solidFill>
                  <a:srgbClr val="000000"/>
                </a:solidFill>
              </a:rPr>
              <a:t>cursos</a:t>
            </a:r>
            <a:r>
              <a:rPr lang="en-US" sz="1600" dirty="0">
                <a:solidFill>
                  <a:srgbClr val="000000"/>
                </a:solidFill>
              </a:rPr>
              <a:t> con jornada </a:t>
            </a:r>
            <a:r>
              <a:rPr lang="en-US" sz="1600" dirty="0" err="1">
                <a:solidFill>
                  <a:srgbClr val="000000"/>
                </a:solidFill>
              </a:rPr>
              <a:t>en</a:t>
            </a:r>
            <a:r>
              <a:rPr lang="en-US" sz="1600" dirty="0">
                <a:solidFill>
                  <a:srgbClr val="000000"/>
                </a:solidFill>
              </a:rPr>
              <a:t> la </a:t>
            </a:r>
            <a:r>
              <a:rPr lang="en-US" sz="1600" dirty="0" err="1">
                <a:solidFill>
                  <a:srgbClr val="000000"/>
                </a:solidFill>
              </a:rPr>
              <a:t>tarde</a:t>
            </a:r>
            <a:r>
              <a:rPr lang="en-US" sz="1600" dirty="0">
                <a:solidFill>
                  <a:srgbClr val="000000"/>
                </a:solidFill>
              </a:rPr>
              <a:t>. Los </a:t>
            </a:r>
            <a:r>
              <a:rPr lang="en-US" sz="1600" dirty="0" err="1">
                <a:solidFill>
                  <a:srgbClr val="000000"/>
                </a:solidFill>
              </a:rPr>
              <a:t>cursos</a:t>
            </a:r>
            <a:r>
              <a:rPr lang="en-US" sz="1600" dirty="0">
                <a:solidFill>
                  <a:srgbClr val="000000"/>
                </a:solidFill>
              </a:rPr>
              <a:t> que el martes les </a:t>
            </a:r>
            <a:r>
              <a:rPr lang="en-US" sz="1600" spc="300" dirty="0" err="1">
                <a:solidFill>
                  <a:srgbClr val="000000"/>
                </a:solidFill>
              </a:rPr>
              <a:t>corresponde</a:t>
            </a:r>
            <a:r>
              <a:rPr lang="en-US" sz="1600" dirty="0">
                <a:solidFill>
                  <a:srgbClr val="000000"/>
                </a:solidFill>
              </a:rPr>
              <a:t> </a:t>
            </a:r>
            <a:r>
              <a:rPr lang="en-US" sz="1600" dirty="0" err="1">
                <a:solidFill>
                  <a:srgbClr val="000000"/>
                </a:solidFill>
              </a:rPr>
              <a:t>clases</a:t>
            </a:r>
            <a:r>
              <a:rPr lang="en-US" sz="1600" dirty="0">
                <a:solidFill>
                  <a:srgbClr val="000000"/>
                </a:solidFill>
              </a:rPr>
              <a:t> </a:t>
            </a:r>
            <a:r>
              <a:rPr lang="en-US" sz="1600" dirty="0" err="1">
                <a:solidFill>
                  <a:srgbClr val="000000"/>
                </a:solidFill>
              </a:rPr>
              <a:t>presenciales</a:t>
            </a:r>
            <a:r>
              <a:rPr lang="en-US" sz="1600" dirty="0">
                <a:solidFill>
                  <a:srgbClr val="000000"/>
                </a:solidFill>
              </a:rPr>
              <a:t> </a:t>
            </a:r>
            <a:r>
              <a:rPr lang="en-US" sz="1600" dirty="0" err="1">
                <a:solidFill>
                  <a:srgbClr val="000000"/>
                </a:solidFill>
              </a:rPr>
              <a:t>en</a:t>
            </a:r>
            <a:r>
              <a:rPr lang="en-US" sz="1600" dirty="0">
                <a:solidFill>
                  <a:srgbClr val="000000"/>
                </a:solidFill>
              </a:rPr>
              <a:t> la </a:t>
            </a:r>
            <a:r>
              <a:rPr lang="en-US" sz="1600" dirty="0" err="1">
                <a:solidFill>
                  <a:srgbClr val="000000"/>
                </a:solidFill>
              </a:rPr>
              <a:t>mañana</a:t>
            </a:r>
            <a:r>
              <a:rPr lang="en-US" sz="1600" dirty="0">
                <a:solidFill>
                  <a:srgbClr val="000000"/>
                </a:solidFill>
              </a:rPr>
              <a:t> </a:t>
            </a:r>
            <a:r>
              <a:rPr lang="en-US" sz="1600" dirty="0" err="1">
                <a:solidFill>
                  <a:srgbClr val="000000"/>
                </a:solidFill>
              </a:rPr>
              <a:t>realizarán</a:t>
            </a:r>
            <a:r>
              <a:rPr lang="en-US" sz="1600" dirty="0">
                <a:solidFill>
                  <a:srgbClr val="000000"/>
                </a:solidFill>
              </a:rPr>
              <a:t> por </a:t>
            </a:r>
            <a:r>
              <a:rPr lang="en-US" sz="1600" dirty="0" err="1">
                <a:solidFill>
                  <a:srgbClr val="000000"/>
                </a:solidFill>
              </a:rPr>
              <a:t>dicho</a:t>
            </a:r>
            <a:r>
              <a:rPr lang="en-US" sz="1600" dirty="0">
                <a:solidFill>
                  <a:srgbClr val="000000"/>
                </a:solidFill>
              </a:rPr>
              <a:t> día las </a:t>
            </a:r>
            <a:r>
              <a:rPr lang="en-US" sz="1600" dirty="0" err="1">
                <a:solidFill>
                  <a:srgbClr val="000000"/>
                </a:solidFill>
              </a:rPr>
              <a:t>clases</a:t>
            </a:r>
            <a:r>
              <a:rPr lang="en-US" sz="1600" dirty="0">
                <a:solidFill>
                  <a:srgbClr val="000000"/>
                </a:solidFill>
              </a:rPr>
              <a:t> </a:t>
            </a:r>
            <a:r>
              <a:rPr lang="en-US" sz="1600" dirty="0" err="1">
                <a:solidFill>
                  <a:srgbClr val="000000"/>
                </a:solidFill>
              </a:rPr>
              <a:t>en</a:t>
            </a:r>
            <a:r>
              <a:rPr lang="en-US" sz="1600" dirty="0">
                <a:solidFill>
                  <a:srgbClr val="000000"/>
                </a:solidFill>
              </a:rPr>
              <a:t> </a:t>
            </a:r>
            <a:r>
              <a:rPr lang="en-US" sz="1600" dirty="0" err="1">
                <a:solidFill>
                  <a:srgbClr val="000000"/>
                </a:solidFill>
              </a:rPr>
              <a:t>modalidad</a:t>
            </a:r>
            <a:r>
              <a:rPr lang="en-US" sz="1600" dirty="0">
                <a:solidFill>
                  <a:srgbClr val="000000"/>
                </a:solidFill>
              </a:rPr>
              <a:t> </a:t>
            </a:r>
            <a:r>
              <a:rPr lang="en-US" sz="1600" dirty="0" err="1">
                <a:solidFill>
                  <a:srgbClr val="000000"/>
                </a:solidFill>
              </a:rPr>
              <a:t>remota</a:t>
            </a:r>
            <a:r>
              <a:rPr lang="en-US" sz="1600" dirty="0">
                <a:solidFill>
                  <a:srgbClr val="000000"/>
                </a:solidFill>
              </a:rPr>
              <a:t> Zoom. -</a:t>
            </a:r>
            <a:r>
              <a:rPr lang="en-US" sz="1600" dirty="0" err="1">
                <a:solidFill>
                  <a:srgbClr val="000000"/>
                </a:solidFill>
              </a:rPr>
              <a:t>Miércoles</a:t>
            </a:r>
            <a:r>
              <a:rPr lang="en-US" sz="1600" dirty="0">
                <a:solidFill>
                  <a:srgbClr val="000000"/>
                </a:solidFill>
              </a:rPr>
              <a:t> 03 de </a:t>
            </a:r>
            <a:r>
              <a:rPr lang="en-US" sz="1600" dirty="0" err="1">
                <a:solidFill>
                  <a:srgbClr val="000000"/>
                </a:solidFill>
              </a:rPr>
              <a:t>Marzo</a:t>
            </a:r>
            <a:r>
              <a:rPr lang="en-US" sz="1600" dirty="0">
                <a:solidFill>
                  <a:srgbClr val="000000"/>
                </a:solidFill>
              </a:rPr>
              <a:t> y días </a:t>
            </a:r>
            <a:r>
              <a:rPr lang="en-US" sz="1600" dirty="0" err="1">
                <a:solidFill>
                  <a:srgbClr val="000000"/>
                </a:solidFill>
              </a:rPr>
              <a:t>sucesivos</a:t>
            </a:r>
            <a:r>
              <a:rPr lang="en-US" sz="1600" dirty="0">
                <a:solidFill>
                  <a:srgbClr val="000000"/>
                </a:solidFill>
              </a:rPr>
              <a:t>: Se </a:t>
            </a:r>
            <a:r>
              <a:rPr lang="en-US" sz="1600" dirty="0" err="1">
                <a:solidFill>
                  <a:srgbClr val="000000"/>
                </a:solidFill>
              </a:rPr>
              <a:t>realizarán</a:t>
            </a:r>
            <a:r>
              <a:rPr lang="en-US" sz="1600" dirty="0">
                <a:solidFill>
                  <a:srgbClr val="000000"/>
                </a:solidFill>
              </a:rPr>
              <a:t> las </a:t>
            </a:r>
            <a:r>
              <a:rPr lang="en-US" sz="1600" dirty="0" err="1">
                <a:solidFill>
                  <a:srgbClr val="000000"/>
                </a:solidFill>
              </a:rPr>
              <a:t>clases</a:t>
            </a:r>
            <a:r>
              <a:rPr lang="en-US" sz="1600" dirty="0">
                <a:solidFill>
                  <a:srgbClr val="000000"/>
                </a:solidFill>
              </a:rPr>
              <a:t> </a:t>
            </a:r>
            <a:r>
              <a:rPr lang="en-US" sz="1600" dirty="0" err="1">
                <a:solidFill>
                  <a:srgbClr val="000000"/>
                </a:solidFill>
              </a:rPr>
              <a:t>presenciales</a:t>
            </a:r>
            <a:r>
              <a:rPr lang="en-US" sz="1600" dirty="0">
                <a:solidFill>
                  <a:srgbClr val="000000"/>
                </a:solidFill>
              </a:rPr>
              <a:t> tanto de los </a:t>
            </a:r>
            <a:r>
              <a:rPr lang="en-US" sz="1600" dirty="0" err="1">
                <a:solidFill>
                  <a:srgbClr val="000000"/>
                </a:solidFill>
              </a:rPr>
              <a:t>cursos</a:t>
            </a:r>
            <a:r>
              <a:rPr lang="en-US" sz="1600" dirty="0">
                <a:solidFill>
                  <a:srgbClr val="000000"/>
                </a:solidFill>
              </a:rPr>
              <a:t> que </a:t>
            </a:r>
            <a:r>
              <a:rPr lang="en-US" sz="1600" dirty="0" err="1">
                <a:solidFill>
                  <a:srgbClr val="000000"/>
                </a:solidFill>
              </a:rPr>
              <a:t>tienen</a:t>
            </a:r>
            <a:r>
              <a:rPr lang="en-US" sz="1600" dirty="0">
                <a:solidFill>
                  <a:srgbClr val="000000"/>
                </a:solidFill>
              </a:rPr>
              <a:t> </a:t>
            </a:r>
            <a:r>
              <a:rPr lang="en-US" sz="1600" dirty="0" err="1">
                <a:solidFill>
                  <a:srgbClr val="000000"/>
                </a:solidFill>
              </a:rPr>
              <a:t>dicha</a:t>
            </a:r>
            <a:r>
              <a:rPr lang="en-US" sz="1600" dirty="0">
                <a:solidFill>
                  <a:srgbClr val="000000"/>
                </a:solidFill>
              </a:rPr>
              <a:t> </a:t>
            </a:r>
            <a:r>
              <a:rPr lang="en-US" sz="1600" dirty="0" err="1">
                <a:solidFill>
                  <a:srgbClr val="000000"/>
                </a:solidFill>
              </a:rPr>
              <a:t>modalidad</a:t>
            </a:r>
            <a:r>
              <a:rPr lang="en-US" sz="1600" dirty="0">
                <a:solidFill>
                  <a:srgbClr val="000000"/>
                </a:solidFill>
              </a:rPr>
              <a:t> </a:t>
            </a:r>
            <a:r>
              <a:rPr lang="en-US" sz="1600" dirty="0" err="1">
                <a:solidFill>
                  <a:srgbClr val="000000"/>
                </a:solidFill>
              </a:rPr>
              <a:t>en</a:t>
            </a:r>
            <a:r>
              <a:rPr lang="en-US" sz="1600" dirty="0">
                <a:solidFill>
                  <a:srgbClr val="000000"/>
                </a:solidFill>
              </a:rPr>
              <a:t> la </a:t>
            </a:r>
            <a:r>
              <a:rPr lang="en-US" sz="1600" dirty="0" err="1">
                <a:solidFill>
                  <a:srgbClr val="000000"/>
                </a:solidFill>
              </a:rPr>
              <a:t>mañana</a:t>
            </a:r>
            <a:r>
              <a:rPr lang="en-US" sz="1600" dirty="0">
                <a:solidFill>
                  <a:srgbClr val="000000"/>
                </a:solidFill>
              </a:rPr>
              <a:t> </a:t>
            </a:r>
            <a:r>
              <a:rPr lang="en-US" sz="1600" dirty="0" err="1">
                <a:solidFill>
                  <a:srgbClr val="000000"/>
                </a:solidFill>
              </a:rPr>
              <a:t>como</a:t>
            </a:r>
            <a:r>
              <a:rPr lang="en-US" sz="1600" dirty="0">
                <a:solidFill>
                  <a:srgbClr val="000000"/>
                </a:solidFill>
              </a:rPr>
              <a:t> de los </a:t>
            </a:r>
            <a:r>
              <a:rPr lang="en-US" sz="1600" dirty="0" err="1">
                <a:solidFill>
                  <a:srgbClr val="000000"/>
                </a:solidFill>
              </a:rPr>
              <a:t>cursos</a:t>
            </a:r>
            <a:r>
              <a:rPr lang="en-US" sz="1600" dirty="0">
                <a:solidFill>
                  <a:srgbClr val="000000"/>
                </a:solidFill>
              </a:rPr>
              <a:t> que </a:t>
            </a:r>
            <a:r>
              <a:rPr lang="en-US" sz="1600" dirty="0" err="1">
                <a:solidFill>
                  <a:srgbClr val="000000"/>
                </a:solidFill>
              </a:rPr>
              <a:t>tienen</a:t>
            </a:r>
            <a:r>
              <a:rPr lang="en-US" sz="1600" dirty="0">
                <a:solidFill>
                  <a:srgbClr val="000000"/>
                </a:solidFill>
              </a:rPr>
              <a:t> </a:t>
            </a:r>
            <a:r>
              <a:rPr lang="en-US" sz="1600" dirty="0" err="1">
                <a:solidFill>
                  <a:srgbClr val="000000"/>
                </a:solidFill>
              </a:rPr>
              <a:t>clases</a:t>
            </a:r>
            <a:r>
              <a:rPr lang="en-US" sz="1600" dirty="0">
                <a:solidFill>
                  <a:srgbClr val="000000"/>
                </a:solidFill>
              </a:rPr>
              <a:t> </a:t>
            </a:r>
            <a:r>
              <a:rPr lang="en-US" sz="1600" dirty="0" err="1">
                <a:solidFill>
                  <a:srgbClr val="000000"/>
                </a:solidFill>
              </a:rPr>
              <a:t>presenciales</a:t>
            </a:r>
            <a:r>
              <a:rPr lang="en-US" sz="1600" dirty="0">
                <a:solidFill>
                  <a:srgbClr val="000000"/>
                </a:solidFill>
              </a:rPr>
              <a:t> </a:t>
            </a:r>
            <a:r>
              <a:rPr lang="en-US" sz="1600" dirty="0" err="1">
                <a:solidFill>
                  <a:srgbClr val="000000"/>
                </a:solidFill>
              </a:rPr>
              <a:t>en</a:t>
            </a:r>
            <a:r>
              <a:rPr lang="en-US" sz="1600" dirty="0">
                <a:solidFill>
                  <a:srgbClr val="000000"/>
                </a:solidFill>
              </a:rPr>
              <a:t> la </a:t>
            </a:r>
            <a:r>
              <a:rPr lang="en-US" sz="1600" dirty="0" err="1">
                <a:solidFill>
                  <a:srgbClr val="000000"/>
                </a:solidFill>
              </a:rPr>
              <a:t>tarde</a:t>
            </a:r>
            <a:r>
              <a:rPr lang="en-US" sz="1600" dirty="0">
                <a:solidFill>
                  <a:srgbClr val="000000"/>
                </a:solidFill>
              </a:rPr>
              <a:t>, de </a:t>
            </a:r>
            <a:r>
              <a:rPr lang="en-US" sz="1600" dirty="0" err="1">
                <a:solidFill>
                  <a:srgbClr val="000000"/>
                </a:solidFill>
              </a:rPr>
              <a:t>acuerdo</a:t>
            </a:r>
            <a:r>
              <a:rPr lang="en-US" sz="1600" dirty="0">
                <a:solidFill>
                  <a:srgbClr val="000000"/>
                </a:solidFill>
              </a:rPr>
              <a:t> al </a:t>
            </a:r>
            <a:r>
              <a:rPr lang="en-US" sz="1600" dirty="0" err="1">
                <a:solidFill>
                  <a:srgbClr val="000000"/>
                </a:solidFill>
              </a:rPr>
              <a:t>horario</a:t>
            </a:r>
            <a:r>
              <a:rPr lang="en-US" sz="1600" dirty="0">
                <a:solidFill>
                  <a:srgbClr val="000000"/>
                </a:solidFill>
              </a:rPr>
              <a:t> de </a:t>
            </a:r>
            <a:r>
              <a:rPr lang="en-US" sz="1600" dirty="0" err="1">
                <a:solidFill>
                  <a:srgbClr val="000000"/>
                </a:solidFill>
              </a:rPr>
              <a:t>clases</a:t>
            </a:r>
            <a:r>
              <a:rPr lang="en-US" sz="1600" dirty="0">
                <a:solidFill>
                  <a:srgbClr val="000000"/>
                </a:solidFill>
              </a:rPr>
              <a:t> que se </a:t>
            </a:r>
            <a:r>
              <a:rPr lang="en-US" sz="1600" dirty="0" err="1">
                <a:solidFill>
                  <a:srgbClr val="000000"/>
                </a:solidFill>
              </a:rPr>
              <a:t>comunicará</a:t>
            </a:r>
            <a:r>
              <a:rPr lang="en-US" sz="1600" dirty="0">
                <a:solidFill>
                  <a:srgbClr val="000000"/>
                </a:solidFill>
              </a:rPr>
              <a:t> el </a:t>
            </a:r>
            <a:r>
              <a:rPr lang="en-US" sz="1600" dirty="0" err="1">
                <a:solidFill>
                  <a:srgbClr val="000000"/>
                </a:solidFill>
              </a:rPr>
              <a:t>viernes</a:t>
            </a:r>
            <a:r>
              <a:rPr lang="en-US" sz="1600" dirty="0">
                <a:solidFill>
                  <a:srgbClr val="000000"/>
                </a:solidFill>
              </a:rPr>
              <a:t> 26 de </a:t>
            </a:r>
            <a:r>
              <a:rPr lang="en-US" sz="1600" dirty="0" err="1">
                <a:solidFill>
                  <a:srgbClr val="000000"/>
                </a:solidFill>
              </a:rPr>
              <a:t>febrero</a:t>
            </a:r>
            <a:r>
              <a:rPr lang="en-US" sz="1600" dirty="0">
                <a:solidFill>
                  <a:srgbClr val="000000"/>
                </a:solidFill>
              </a:rPr>
              <a:t> de 2021.</a:t>
            </a:r>
          </a:p>
        </p:txBody>
      </p:sp>
      <p:sp>
        <p:nvSpPr>
          <p:cNvPr id="29" name="object 29"/>
          <p:cNvSpPr txBox="1"/>
          <p:nvPr/>
        </p:nvSpPr>
        <p:spPr>
          <a:xfrm>
            <a:off x="4995311" y="1870160"/>
            <a:ext cx="6284626" cy="1356523"/>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spTree>
    <p:extLst>
      <p:ext uri="{BB962C8B-B14F-4D97-AF65-F5344CB8AC3E}">
        <p14:creationId xmlns:p14="http://schemas.microsoft.com/office/powerpoint/2010/main" val="40857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7D8E67F2-F753-4E06-8229-4970A67258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xmlns="" id="{2EE1BDFD-564B-44A4-841A-50D6A8E75C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6" name="Freeform 60">
            <a:extLst>
              <a:ext uri="{FF2B5EF4-FFF2-40B4-BE49-F238E27FC236}">
                <a16:creationId xmlns:a16="http://schemas.microsoft.com/office/drawing/2014/main" xmlns="" id="{007B8288-68CC-4847-8419-CF535B6B7E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68">
            <a:extLst>
              <a:ext uri="{FF2B5EF4-FFF2-40B4-BE49-F238E27FC236}">
                <a16:creationId xmlns:a16="http://schemas.microsoft.com/office/drawing/2014/main" xmlns="" id="{32BA8EA8-C1B6-4309-B674-F9F399B962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n 5">
            <a:extLst>
              <a:ext uri="{FF2B5EF4-FFF2-40B4-BE49-F238E27FC236}">
                <a16:creationId xmlns:a16="http://schemas.microsoft.com/office/drawing/2014/main" xmlns="" id="{96F73671-3D81-40BF-B6BB-37C72E0BB57C}"/>
              </a:ext>
            </a:extLst>
          </p:cNvPr>
          <p:cNvPicPr>
            <a:picLocks noChangeAspect="1"/>
          </p:cNvPicPr>
          <p:nvPr/>
        </p:nvPicPr>
        <p:blipFill rotWithShape="1">
          <a:blip r:embed="rId3"/>
          <a:srcRect t="3545" r="-1" b="7906"/>
          <a:stretch/>
        </p:blipFill>
        <p:spPr>
          <a:xfrm>
            <a:off x="381669" y="3797257"/>
            <a:ext cx="3759105" cy="1905633"/>
          </a:xfrm>
          <a:prstGeom prst="rect">
            <a:avLst/>
          </a:prstGeom>
        </p:spPr>
      </p:pic>
      <p:sp>
        <p:nvSpPr>
          <p:cNvPr id="8" name="CuadroTexto 7">
            <a:extLst>
              <a:ext uri="{FF2B5EF4-FFF2-40B4-BE49-F238E27FC236}">
                <a16:creationId xmlns:a16="http://schemas.microsoft.com/office/drawing/2014/main" xmlns="" id="{02737CC8-07C3-43E1-A591-CB0231305F39}"/>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indent="-228600" defTabSz="914400">
              <a:lnSpc>
                <a:spcPct val="90000"/>
              </a:lnSpc>
              <a:spcAft>
                <a:spcPts val="800"/>
              </a:spcAft>
              <a:buFont typeface="Arial" panose="020B0604020202020204" pitchFamily="34" charset="0"/>
              <a:buChar char="•"/>
            </a:pPr>
            <a:endParaRPr lang="en-US" sz="2000" dirty="0">
              <a:solidFill>
                <a:srgbClr val="000000"/>
              </a:solidFill>
              <a:effectLst/>
            </a:endParaRPr>
          </a:p>
        </p:txBody>
      </p:sp>
      <p:sp>
        <p:nvSpPr>
          <p:cNvPr id="9" name="CuadroTexto 8">
            <a:extLst>
              <a:ext uri="{FF2B5EF4-FFF2-40B4-BE49-F238E27FC236}">
                <a16:creationId xmlns:a16="http://schemas.microsoft.com/office/drawing/2014/main" xmlns="" id="{C65B5CAB-4705-426A-9FED-FDF69C8822DD}"/>
              </a:ext>
            </a:extLst>
          </p:cNvPr>
          <p:cNvSpPr txBox="1"/>
          <p:nvPr/>
        </p:nvSpPr>
        <p:spPr>
          <a:xfrm>
            <a:off x="722842" y="279248"/>
            <a:ext cx="4803636" cy="131166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100" b="1" dirty="0">
              <a:solidFill>
                <a:srgbClr val="000000"/>
              </a:solidFill>
              <a:latin typeface="+mj-lt"/>
              <a:ea typeface="+mj-ea"/>
              <a:cs typeface="+mj-cs"/>
            </a:endParaRPr>
          </a:p>
        </p:txBody>
      </p:sp>
      <p:sp>
        <p:nvSpPr>
          <p:cNvPr id="11" name="CuadroTexto 10">
            <a:extLst>
              <a:ext uri="{FF2B5EF4-FFF2-40B4-BE49-F238E27FC236}">
                <a16:creationId xmlns:a16="http://schemas.microsoft.com/office/drawing/2014/main" xmlns="" id="{03F2DA9A-5925-428C-84CC-9A469287FE9B}"/>
              </a:ext>
            </a:extLst>
          </p:cNvPr>
          <p:cNvSpPr txBox="1"/>
          <p:nvPr/>
        </p:nvSpPr>
        <p:spPr>
          <a:xfrm>
            <a:off x="585922" y="2028312"/>
            <a:ext cx="5510078" cy="4287390"/>
          </a:xfrm>
          <a:prstGeom prst="rect">
            <a:avLst/>
          </a:prstGeom>
        </p:spPr>
        <p:txBody>
          <a:bodyPr vert="horz" lIns="91440" tIns="45720" rIns="91440" bIns="45720" rtlCol="0" anchor="ctr">
            <a:noAutofit/>
          </a:bodyPr>
          <a:lstStyle/>
          <a:p>
            <a:pPr algn="just" defTabSz="914400">
              <a:lnSpc>
                <a:spcPct val="90000"/>
              </a:lnSpc>
              <a:spcAft>
                <a:spcPts val="600"/>
              </a:spcAft>
            </a:pPr>
            <a:endParaRPr lang="en-US" sz="1600" dirty="0">
              <a:solidFill>
                <a:srgbClr val="000000"/>
              </a:solidFill>
            </a:endParaRPr>
          </a:p>
        </p:txBody>
      </p:sp>
      <p:sp>
        <p:nvSpPr>
          <p:cNvPr id="29" name="object 29"/>
          <p:cNvSpPr txBox="1"/>
          <p:nvPr/>
        </p:nvSpPr>
        <p:spPr>
          <a:xfrm>
            <a:off x="4995311" y="1870160"/>
            <a:ext cx="6284626" cy="1356523"/>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sp>
        <p:nvSpPr>
          <p:cNvPr id="23" name="CuadroTexto 22">
            <a:extLst>
              <a:ext uri="{FF2B5EF4-FFF2-40B4-BE49-F238E27FC236}">
                <a16:creationId xmlns:a16="http://schemas.microsoft.com/office/drawing/2014/main" xmlns="" id="{F0A419AD-52EF-4DEC-A159-6384B741B364}"/>
              </a:ext>
            </a:extLst>
          </p:cNvPr>
          <p:cNvSpPr txBox="1"/>
          <p:nvPr/>
        </p:nvSpPr>
        <p:spPr>
          <a:xfrm>
            <a:off x="1442720" y="171653"/>
            <a:ext cx="10163357" cy="1045414"/>
          </a:xfrm>
          <a:prstGeom prst="rect">
            <a:avLst/>
          </a:prstGeom>
          <a:noFill/>
        </p:spPr>
        <p:txBody>
          <a:bodyPr wrap="square">
            <a:spAutoFit/>
          </a:bodyPr>
          <a:lstStyle/>
          <a:p>
            <a:pPr algn="ctr" defTabSz="914400">
              <a:lnSpc>
                <a:spcPct val="90000"/>
              </a:lnSpc>
              <a:spcAft>
                <a:spcPts val="800"/>
              </a:spcAft>
            </a:pPr>
            <a:r>
              <a:rPr lang="en-US" sz="1800" b="1" dirty="0">
                <a:solidFill>
                  <a:srgbClr val="000000"/>
                </a:solidFill>
                <a:effectLst/>
              </a:rPr>
              <a:t>PROGRAMA ACTIVIDADES  DE PLANIFICACIÓN Y ORGANIZACIÓN, AÑO ESCOLAR 2021</a:t>
            </a:r>
            <a:endParaRPr lang="en-US" sz="1800" dirty="0">
              <a:solidFill>
                <a:srgbClr val="000000"/>
              </a:solidFill>
              <a:effectLst/>
            </a:endParaRPr>
          </a:p>
          <a:p>
            <a:pPr algn="ctr" defTabSz="914400">
              <a:lnSpc>
                <a:spcPct val="90000"/>
              </a:lnSpc>
              <a:spcAft>
                <a:spcPts val="800"/>
              </a:spcAft>
            </a:pPr>
            <a:r>
              <a:rPr lang="en-US" sz="1800" b="1" dirty="0">
                <a:solidFill>
                  <a:srgbClr val="000000"/>
                </a:solidFill>
                <a:effectLst/>
              </a:rPr>
              <a:t> 22 AL 26 DE FEBRERO 2021</a:t>
            </a:r>
            <a:endParaRPr lang="en-US" sz="1800" dirty="0">
              <a:solidFill>
                <a:srgbClr val="000000"/>
              </a:solidFill>
              <a:effectLst/>
            </a:endParaRPr>
          </a:p>
          <a:p>
            <a:pPr algn="ctr" defTabSz="914400">
              <a:lnSpc>
                <a:spcPct val="90000"/>
              </a:lnSpc>
              <a:spcAft>
                <a:spcPts val="800"/>
              </a:spcAft>
            </a:pPr>
            <a:r>
              <a:rPr lang="en-US" sz="1800" b="1" dirty="0">
                <a:solidFill>
                  <a:srgbClr val="000000"/>
                </a:solidFill>
                <a:effectLst/>
              </a:rPr>
              <a:t>2021: ANNO DI DANTE ALIGHIERI</a:t>
            </a:r>
            <a:endParaRPr lang="en-US" sz="1800" dirty="0">
              <a:solidFill>
                <a:srgbClr val="000000"/>
              </a:solidFill>
              <a:effectLst/>
            </a:endParaRPr>
          </a:p>
        </p:txBody>
      </p:sp>
      <p:pic>
        <p:nvPicPr>
          <p:cNvPr id="12" name="Imagen 11">
            <a:extLst>
              <a:ext uri="{FF2B5EF4-FFF2-40B4-BE49-F238E27FC236}">
                <a16:creationId xmlns:a16="http://schemas.microsoft.com/office/drawing/2014/main" xmlns="" id="{9BBB7929-2ED4-4EEB-AE60-0D426F0DCAE1}"/>
              </a:ext>
            </a:extLst>
          </p:cNvPr>
          <p:cNvPicPr>
            <a:picLocks noChangeAspect="1"/>
          </p:cNvPicPr>
          <p:nvPr/>
        </p:nvPicPr>
        <p:blipFill>
          <a:blip r:embed="rId4"/>
          <a:stretch>
            <a:fillRect/>
          </a:stretch>
        </p:blipFill>
        <p:spPr>
          <a:xfrm>
            <a:off x="4841041" y="1936887"/>
            <a:ext cx="6811871" cy="2190750"/>
          </a:xfrm>
          <a:prstGeom prst="rect">
            <a:avLst/>
          </a:prstGeom>
        </p:spPr>
      </p:pic>
      <p:pic>
        <p:nvPicPr>
          <p:cNvPr id="14" name="Imagen 13">
            <a:extLst>
              <a:ext uri="{FF2B5EF4-FFF2-40B4-BE49-F238E27FC236}">
                <a16:creationId xmlns:a16="http://schemas.microsoft.com/office/drawing/2014/main" xmlns="" id="{5861DD2D-8DA7-4F49-99D3-D05C5DAE12CF}"/>
              </a:ext>
            </a:extLst>
          </p:cNvPr>
          <p:cNvPicPr>
            <a:picLocks noChangeAspect="1"/>
          </p:cNvPicPr>
          <p:nvPr/>
        </p:nvPicPr>
        <p:blipFill>
          <a:blip r:embed="rId5"/>
          <a:stretch>
            <a:fillRect/>
          </a:stretch>
        </p:blipFill>
        <p:spPr>
          <a:xfrm>
            <a:off x="4942588" y="4750074"/>
            <a:ext cx="6663489" cy="1314450"/>
          </a:xfrm>
          <a:prstGeom prst="rect">
            <a:avLst/>
          </a:prstGeom>
        </p:spPr>
      </p:pic>
    </p:spTree>
    <p:extLst>
      <p:ext uri="{BB962C8B-B14F-4D97-AF65-F5344CB8AC3E}">
        <p14:creationId xmlns:p14="http://schemas.microsoft.com/office/powerpoint/2010/main" val="360785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91F6B52-A20E-426B-B7E0-1B6AAB46C89F}"/>
              </a:ext>
            </a:extLst>
          </p:cNvPr>
          <p:cNvSpPr>
            <a:spLocks noGrp="1"/>
          </p:cNvSpPr>
          <p:nvPr>
            <p:ph type="title"/>
          </p:nvPr>
        </p:nvSpPr>
        <p:spPr>
          <a:xfrm>
            <a:off x="732242" y="2060848"/>
            <a:ext cx="4214139" cy="2283824"/>
          </a:xfrm>
        </p:spPr>
        <p:txBody>
          <a:bodyPr rtlCol="0"/>
          <a:lstStyle/>
          <a:p>
            <a:pPr rtl="0"/>
            <a:r>
              <a:rPr lang="es-ES" sz="3200" b="1" dirty="0">
                <a:effectLst>
                  <a:outerShdw blurRad="38100" dist="38100" dir="2700000" algn="tl">
                    <a:srgbClr val="000000">
                      <a:alpha val="43137"/>
                    </a:srgbClr>
                  </a:outerShdw>
                </a:effectLst>
              </a:rPr>
              <a:t>CONSIDERACIONES</a:t>
            </a:r>
            <a:br>
              <a:rPr lang="es-ES" sz="3200" b="1" dirty="0">
                <a:effectLst>
                  <a:outerShdw blurRad="38100" dist="38100" dir="2700000" algn="tl">
                    <a:srgbClr val="000000">
                      <a:alpha val="43137"/>
                    </a:srgbClr>
                  </a:outerShdw>
                </a:effectLst>
              </a:rPr>
            </a:br>
            <a:r>
              <a:rPr lang="es-ES" sz="3200" b="1" dirty="0">
                <a:effectLst>
                  <a:outerShdw blurRad="38100" dist="38100" dir="2700000" algn="tl">
                    <a:srgbClr val="000000">
                      <a:alpha val="43137"/>
                    </a:srgbClr>
                  </a:outerShdw>
                </a:effectLst>
              </a:rPr>
              <a:t>GENERALES </a:t>
            </a:r>
          </a:p>
        </p:txBody>
      </p:sp>
      <p:sp>
        <p:nvSpPr>
          <p:cNvPr id="4" name="Marcador de posición de texto 3">
            <a:extLst>
              <a:ext uri="{FF2B5EF4-FFF2-40B4-BE49-F238E27FC236}">
                <a16:creationId xmlns:a16="http://schemas.microsoft.com/office/drawing/2014/main" xmlns="" id="{0436469F-A292-4492-BAAB-2F581AD4AC1D}"/>
              </a:ext>
            </a:extLst>
          </p:cNvPr>
          <p:cNvSpPr>
            <a:spLocks noGrp="1"/>
          </p:cNvSpPr>
          <p:nvPr>
            <p:ph type="body" sz="quarter" idx="14"/>
          </p:nvPr>
        </p:nvSpPr>
        <p:spPr>
          <a:xfrm>
            <a:off x="5730145" y="2153231"/>
            <a:ext cx="2325688" cy="774700"/>
          </a:xfrm>
        </p:spPr>
        <p:txBody>
          <a:bodyPr rtlCol="0">
            <a:normAutofit/>
          </a:bodyPr>
          <a:lstStyle/>
          <a:p>
            <a:pPr rtl="0"/>
            <a:r>
              <a:rPr lang="es-ES" b="1" dirty="0"/>
              <a:t>EXPERIENCIA ADQUIRIDA EN EL PROCESO EDUCATIVO DEL AÑO ESCOLAR 2020</a:t>
            </a:r>
          </a:p>
        </p:txBody>
      </p:sp>
      <p:sp>
        <p:nvSpPr>
          <p:cNvPr id="6" name="Marcador de posición de texto 5">
            <a:extLst>
              <a:ext uri="{FF2B5EF4-FFF2-40B4-BE49-F238E27FC236}">
                <a16:creationId xmlns:a16="http://schemas.microsoft.com/office/drawing/2014/main" xmlns="" id="{410CAEE2-2C63-436A-B2D5-4E3D73081993}"/>
              </a:ext>
            </a:extLst>
          </p:cNvPr>
          <p:cNvSpPr>
            <a:spLocks noGrp="1"/>
          </p:cNvSpPr>
          <p:nvPr>
            <p:ph type="body" sz="quarter" idx="16"/>
          </p:nvPr>
        </p:nvSpPr>
        <p:spPr>
          <a:xfrm>
            <a:off x="8469540" y="2186442"/>
            <a:ext cx="2325688" cy="774700"/>
          </a:xfrm>
        </p:spPr>
        <p:txBody>
          <a:bodyPr rtlCol="0">
            <a:normAutofit lnSpcReduction="10000"/>
          </a:bodyPr>
          <a:lstStyle/>
          <a:p>
            <a:pPr rtl="0"/>
            <a:r>
              <a:rPr lang="es-ES" b="1" dirty="0"/>
              <a:t>ORIENTACIONES MINISTERIO DE EDUCACIÓN  Y PRINCIPIOS Y LINEAMIENTOS PEI</a:t>
            </a:r>
          </a:p>
        </p:txBody>
      </p:sp>
      <p:sp>
        <p:nvSpPr>
          <p:cNvPr id="8" name="Marcador de posición de texto 7">
            <a:extLst>
              <a:ext uri="{FF2B5EF4-FFF2-40B4-BE49-F238E27FC236}">
                <a16:creationId xmlns:a16="http://schemas.microsoft.com/office/drawing/2014/main" xmlns="" id="{A68D70ED-10B5-4BE6-AD26-6087054C33D1}"/>
              </a:ext>
            </a:extLst>
          </p:cNvPr>
          <p:cNvSpPr>
            <a:spLocks noGrp="1"/>
          </p:cNvSpPr>
          <p:nvPr>
            <p:ph type="body" sz="quarter" idx="4294967295"/>
          </p:nvPr>
        </p:nvSpPr>
        <p:spPr>
          <a:xfrm>
            <a:off x="4814214" y="4947785"/>
            <a:ext cx="2317274" cy="774700"/>
          </a:xfrm>
        </p:spPr>
        <p:txBody>
          <a:bodyPr rtlCol="0">
            <a:normAutofit lnSpcReduction="10000"/>
          </a:bodyPr>
          <a:lstStyle/>
          <a:p>
            <a:pPr marL="0" indent="0" algn="ctr" rtl="0">
              <a:buNone/>
            </a:pPr>
            <a:r>
              <a:rPr lang="es-ES" sz="1200" b="1" dirty="0"/>
              <a:t>DISPOSICIÓN ASISTENCIA A CLASES PRESENCIALES COMUNICADA A APODERDOS.</a:t>
            </a:r>
          </a:p>
        </p:txBody>
      </p:sp>
      <p:sp>
        <p:nvSpPr>
          <p:cNvPr id="10" name="Marcador de posición de texto 9">
            <a:extLst>
              <a:ext uri="{FF2B5EF4-FFF2-40B4-BE49-F238E27FC236}">
                <a16:creationId xmlns:a16="http://schemas.microsoft.com/office/drawing/2014/main" xmlns="" id="{220DCE5B-BE86-496B-83B4-E1F188607D9E}"/>
              </a:ext>
            </a:extLst>
          </p:cNvPr>
          <p:cNvSpPr>
            <a:spLocks noGrp="1"/>
          </p:cNvSpPr>
          <p:nvPr>
            <p:ph type="body" sz="quarter" idx="4294967295"/>
          </p:nvPr>
        </p:nvSpPr>
        <p:spPr>
          <a:xfrm>
            <a:off x="7336056" y="4947785"/>
            <a:ext cx="2325688" cy="774700"/>
          </a:xfrm>
        </p:spPr>
        <p:txBody>
          <a:bodyPr vert="horz" lIns="91440" tIns="45720" rIns="91440" bIns="45720" rtlCol="0">
            <a:normAutofit/>
          </a:bodyPr>
          <a:lstStyle/>
          <a:p>
            <a:pPr marL="0" indent="0" algn="ctr">
              <a:buNone/>
            </a:pPr>
            <a:r>
              <a:rPr lang="es-ES" sz="1200" b="1" dirty="0"/>
              <a:t>PROTOCOLOS SANITARIOS ELABORADOS Y PUESTOS EN PRÁCTICAAÑO 2020</a:t>
            </a:r>
          </a:p>
        </p:txBody>
      </p:sp>
      <p:sp>
        <p:nvSpPr>
          <p:cNvPr id="3" name="Marcador de posición de número de diapositiva 2">
            <a:extLst>
              <a:ext uri="{FF2B5EF4-FFF2-40B4-BE49-F238E27FC236}">
                <a16:creationId xmlns:a16="http://schemas.microsoft.com/office/drawing/2014/main" xmlns="" id="{0E198AB5-8BDA-AB41-9AEF-8516B23BB694}"/>
              </a:ext>
            </a:extLst>
          </p:cNvPr>
          <p:cNvSpPr>
            <a:spLocks noGrp="1"/>
          </p:cNvSpPr>
          <p:nvPr>
            <p:ph type="sldNum" sz="quarter" idx="12"/>
          </p:nvPr>
        </p:nvSpPr>
        <p:spPr/>
        <p:txBody>
          <a:bodyPr rtlCol="0"/>
          <a:lstStyle/>
          <a:p>
            <a:pPr rtl="0"/>
            <a:fld id="{9FF96B15-8338-45D5-A943-561235072D66}" type="slidenum">
              <a:rPr lang="es-ES" smtClean="0"/>
              <a:t>2</a:t>
            </a:fld>
            <a:endParaRPr lang="es-ES"/>
          </a:p>
        </p:txBody>
      </p:sp>
      <p:sp>
        <p:nvSpPr>
          <p:cNvPr id="17" name="Marcador de posición de texto 9">
            <a:extLst>
              <a:ext uri="{FF2B5EF4-FFF2-40B4-BE49-F238E27FC236}">
                <a16:creationId xmlns:a16="http://schemas.microsoft.com/office/drawing/2014/main" xmlns="" id="{4FDC1F79-BE4F-4298-A322-30336B229BEB}"/>
              </a:ext>
            </a:extLst>
          </p:cNvPr>
          <p:cNvSpPr txBox="1">
            <a:spLocks/>
          </p:cNvSpPr>
          <p:nvPr/>
        </p:nvSpPr>
        <p:spPr>
          <a:xfrm>
            <a:off x="9677409" y="4947785"/>
            <a:ext cx="2325688" cy="774700"/>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s-ES" b="1" dirty="0"/>
              <a:t>ADAPTACIÓN A LOS CAMBIOS.</a:t>
            </a:r>
          </a:p>
          <a:p>
            <a:r>
              <a:rPr lang="es-ES" b="1" dirty="0"/>
              <a:t>AVANCE A LA JORNADA ESCOLAR COMPLETA EN MODALIDDA PRESENCIAL.</a:t>
            </a:r>
          </a:p>
          <a:p>
            <a:endParaRPr lang="es-ES" b="1" dirty="0"/>
          </a:p>
        </p:txBody>
      </p:sp>
      <p:grpSp>
        <p:nvGrpSpPr>
          <p:cNvPr id="20" name="object 3">
            <a:extLst>
              <a:ext uri="{FF2B5EF4-FFF2-40B4-BE49-F238E27FC236}">
                <a16:creationId xmlns:a16="http://schemas.microsoft.com/office/drawing/2014/main" xmlns="" id="{D98B2550-FE3D-44CC-979A-AD1F546B2D10}"/>
              </a:ext>
            </a:extLst>
          </p:cNvPr>
          <p:cNvGrpSpPr/>
          <p:nvPr/>
        </p:nvGrpSpPr>
        <p:grpSpPr>
          <a:xfrm>
            <a:off x="6267650" y="787015"/>
            <a:ext cx="1260000" cy="1260000"/>
            <a:chOff x="4675333" y="1604574"/>
            <a:chExt cx="800735" cy="800735"/>
          </a:xfrm>
          <a:solidFill>
            <a:schemeClr val="accent3">
              <a:lumMod val="75000"/>
            </a:schemeClr>
          </a:solidFill>
        </p:grpSpPr>
        <p:sp>
          <p:nvSpPr>
            <p:cNvPr id="21" name="object 4">
              <a:extLst>
                <a:ext uri="{FF2B5EF4-FFF2-40B4-BE49-F238E27FC236}">
                  <a16:creationId xmlns:a16="http://schemas.microsoft.com/office/drawing/2014/main" xmlns="" id="{1D6D56E5-FE64-44C5-95AF-3AC52D8DA3E4}"/>
                </a:ext>
              </a:extLst>
            </p:cNvPr>
            <p:cNvSpPr/>
            <p:nvPr/>
          </p:nvSpPr>
          <p:spPr>
            <a:xfrm>
              <a:off x="4675333" y="1604574"/>
              <a:ext cx="800735" cy="800735"/>
            </a:xfrm>
            <a:custGeom>
              <a:avLst/>
              <a:gdLst/>
              <a:ahLst/>
              <a:cxnLst/>
              <a:rect l="l" t="t" r="r" b="b"/>
              <a:pathLst>
                <a:path w="800735" h="800735">
                  <a:moveTo>
                    <a:pt x="400354" y="0"/>
                  </a:moveTo>
                  <a:lnTo>
                    <a:pt x="353665" y="2693"/>
                  </a:lnTo>
                  <a:lnTo>
                    <a:pt x="308558" y="10573"/>
                  </a:lnTo>
                  <a:lnTo>
                    <a:pt x="265332" y="23339"/>
                  </a:lnTo>
                  <a:lnTo>
                    <a:pt x="224290" y="40690"/>
                  </a:lnTo>
                  <a:lnTo>
                    <a:pt x="185730" y="62328"/>
                  </a:lnTo>
                  <a:lnTo>
                    <a:pt x="149954" y="87950"/>
                  </a:lnTo>
                  <a:lnTo>
                    <a:pt x="117262" y="117257"/>
                  </a:lnTo>
                  <a:lnTo>
                    <a:pt x="87954" y="149949"/>
                  </a:lnTo>
                  <a:lnTo>
                    <a:pt x="62331" y="185724"/>
                  </a:lnTo>
                  <a:lnTo>
                    <a:pt x="40693" y="224284"/>
                  </a:lnTo>
                  <a:lnTo>
                    <a:pt x="23340" y="265327"/>
                  </a:lnTo>
                  <a:lnTo>
                    <a:pt x="10573" y="308554"/>
                  </a:lnTo>
                  <a:lnTo>
                    <a:pt x="2693" y="353663"/>
                  </a:lnTo>
                  <a:lnTo>
                    <a:pt x="0" y="400354"/>
                  </a:lnTo>
                  <a:lnTo>
                    <a:pt x="2693" y="447044"/>
                  </a:lnTo>
                  <a:lnTo>
                    <a:pt x="10573" y="492151"/>
                  </a:lnTo>
                  <a:lnTo>
                    <a:pt x="23340" y="535376"/>
                  </a:lnTo>
                  <a:lnTo>
                    <a:pt x="40693" y="576419"/>
                  </a:lnTo>
                  <a:lnTo>
                    <a:pt x="62331" y="614979"/>
                  </a:lnTo>
                  <a:lnTo>
                    <a:pt x="87954" y="650755"/>
                  </a:lnTo>
                  <a:lnTo>
                    <a:pt x="117262" y="683447"/>
                  </a:lnTo>
                  <a:lnTo>
                    <a:pt x="149954" y="712755"/>
                  </a:lnTo>
                  <a:lnTo>
                    <a:pt x="185730" y="738378"/>
                  </a:lnTo>
                  <a:lnTo>
                    <a:pt x="224290" y="760016"/>
                  </a:lnTo>
                  <a:lnTo>
                    <a:pt x="265332" y="777369"/>
                  </a:lnTo>
                  <a:lnTo>
                    <a:pt x="308558" y="790135"/>
                  </a:lnTo>
                  <a:lnTo>
                    <a:pt x="353665" y="798016"/>
                  </a:lnTo>
                  <a:lnTo>
                    <a:pt x="400354" y="800709"/>
                  </a:lnTo>
                  <a:lnTo>
                    <a:pt x="447044" y="798016"/>
                  </a:lnTo>
                  <a:lnTo>
                    <a:pt x="492151" y="790135"/>
                  </a:lnTo>
                  <a:lnTo>
                    <a:pt x="535376" y="777369"/>
                  </a:lnTo>
                  <a:lnTo>
                    <a:pt x="576419" y="760016"/>
                  </a:lnTo>
                  <a:lnTo>
                    <a:pt x="614979" y="738378"/>
                  </a:lnTo>
                  <a:lnTo>
                    <a:pt x="650755" y="712755"/>
                  </a:lnTo>
                  <a:lnTo>
                    <a:pt x="683447" y="683447"/>
                  </a:lnTo>
                  <a:lnTo>
                    <a:pt x="712755" y="650755"/>
                  </a:lnTo>
                  <a:lnTo>
                    <a:pt x="738378" y="614979"/>
                  </a:lnTo>
                  <a:lnTo>
                    <a:pt x="760016" y="576419"/>
                  </a:lnTo>
                  <a:lnTo>
                    <a:pt x="777369" y="535376"/>
                  </a:lnTo>
                  <a:lnTo>
                    <a:pt x="790135" y="492151"/>
                  </a:lnTo>
                  <a:lnTo>
                    <a:pt x="798016" y="447044"/>
                  </a:lnTo>
                  <a:lnTo>
                    <a:pt x="800709" y="400354"/>
                  </a:lnTo>
                  <a:lnTo>
                    <a:pt x="798016" y="353663"/>
                  </a:lnTo>
                  <a:lnTo>
                    <a:pt x="790135" y="308554"/>
                  </a:lnTo>
                  <a:lnTo>
                    <a:pt x="777369" y="265327"/>
                  </a:lnTo>
                  <a:lnTo>
                    <a:pt x="760016" y="224284"/>
                  </a:lnTo>
                  <a:lnTo>
                    <a:pt x="738378" y="185724"/>
                  </a:lnTo>
                  <a:lnTo>
                    <a:pt x="712755" y="149949"/>
                  </a:lnTo>
                  <a:lnTo>
                    <a:pt x="683447" y="117257"/>
                  </a:lnTo>
                  <a:lnTo>
                    <a:pt x="650755" y="87950"/>
                  </a:lnTo>
                  <a:lnTo>
                    <a:pt x="614979" y="62328"/>
                  </a:lnTo>
                  <a:lnTo>
                    <a:pt x="576419" y="40690"/>
                  </a:lnTo>
                  <a:lnTo>
                    <a:pt x="535376" y="23339"/>
                  </a:lnTo>
                  <a:lnTo>
                    <a:pt x="492151" y="10573"/>
                  </a:lnTo>
                  <a:lnTo>
                    <a:pt x="447044" y="2693"/>
                  </a:lnTo>
                  <a:lnTo>
                    <a:pt x="400354" y="0"/>
                  </a:lnTo>
                  <a:close/>
                </a:path>
              </a:pathLst>
            </a:custGeom>
            <a:grpFill/>
            <a:ln>
              <a:solidFill>
                <a:schemeClr val="tx1">
                  <a:lumMod val="95000"/>
                  <a:lumOff val="5000"/>
                </a:schemeClr>
              </a:solidFill>
            </a:ln>
          </p:spPr>
          <p:txBody>
            <a:bodyPr wrap="square" lIns="0" tIns="0" rIns="0" bIns="0" rtlCol="0"/>
            <a:lstStyle/>
            <a:p>
              <a:endParaRPr/>
            </a:p>
          </p:txBody>
        </p:sp>
        <p:sp>
          <p:nvSpPr>
            <p:cNvPr id="22" name="object 5">
              <a:extLst>
                <a:ext uri="{FF2B5EF4-FFF2-40B4-BE49-F238E27FC236}">
                  <a16:creationId xmlns:a16="http://schemas.microsoft.com/office/drawing/2014/main" xmlns="" id="{6AABFAF0-C3B3-4448-836A-7EA5C40C8AD1}"/>
                </a:ext>
              </a:extLst>
            </p:cNvPr>
            <p:cNvSpPr/>
            <p:nvPr/>
          </p:nvSpPr>
          <p:spPr>
            <a:xfrm>
              <a:off x="4802784" y="1731670"/>
              <a:ext cx="554355" cy="481330"/>
            </a:xfrm>
            <a:custGeom>
              <a:avLst/>
              <a:gdLst/>
              <a:ahLst/>
              <a:cxnLst/>
              <a:rect l="l" t="t" r="r" b="b"/>
              <a:pathLst>
                <a:path w="554354" h="481330">
                  <a:moveTo>
                    <a:pt x="491337" y="216725"/>
                  </a:moveTo>
                  <a:lnTo>
                    <a:pt x="484936" y="210312"/>
                  </a:lnTo>
                  <a:lnTo>
                    <a:pt x="469138" y="210312"/>
                  </a:lnTo>
                  <a:lnTo>
                    <a:pt x="462737" y="216725"/>
                  </a:lnTo>
                  <a:lnTo>
                    <a:pt x="462737" y="452285"/>
                  </a:lnTo>
                  <a:lnTo>
                    <a:pt x="418706" y="452285"/>
                  </a:lnTo>
                  <a:lnTo>
                    <a:pt x="418706" y="451878"/>
                  </a:lnTo>
                  <a:lnTo>
                    <a:pt x="406806" y="452208"/>
                  </a:lnTo>
                  <a:lnTo>
                    <a:pt x="395020" y="451891"/>
                  </a:lnTo>
                  <a:lnTo>
                    <a:pt x="395020" y="452285"/>
                  </a:lnTo>
                  <a:lnTo>
                    <a:pt x="90131" y="452285"/>
                  </a:lnTo>
                  <a:lnTo>
                    <a:pt x="90131" y="216712"/>
                  </a:lnTo>
                  <a:lnTo>
                    <a:pt x="83718" y="210312"/>
                  </a:lnTo>
                  <a:lnTo>
                    <a:pt x="67919" y="210312"/>
                  </a:lnTo>
                  <a:lnTo>
                    <a:pt x="61518" y="216712"/>
                  </a:lnTo>
                  <a:lnTo>
                    <a:pt x="61518" y="474484"/>
                  </a:lnTo>
                  <a:lnTo>
                    <a:pt x="67919" y="480898"/>
                  </a:lnTo>
                  <a:lnTo>
                    <a:pt x="398945" y="480898"/>
                  </a:lnTo>
                  <a:lnTo>
                    <a:pt x="414782" y="480898"/>
                  </a:lnTo>
                  <a:lnTo>
                    <a:pt x="484936" y="480898"/>
                  </a:lnTo>
                  <a:lnTo>
                    <a:pt x="491337" y="474497"/>
                  </a:lnTo>
                  <a:lnTo>
                    <a:pt x="491337" y="216725"/>
                  </a:lnTo>
                  <a:close/>
                </a:path>
                <a:path w="554354" h="481330">
                  <a:moveTo>
                    <a:pt x="554304" y="208356"/>
                  </a:moveTo>
                  <a:lnTo>
                    <a:pt x="552919" y="199415"/>
                  </a:lnTo>
                  <a:lnTo>
                    <a:pt x="280568" y="0"/>
                  </a:lnTo>
                  <a:lnTo>
                    <a:pt x="273735" y="0"/>
                  </a:lnTo>
                  <a:lnTo>
                    <a:pt x="1384" y="199415"/>
                  </a:lnTo>
                  <a:lnTo>
                    <a:pt x="0" y="208356"/>
                  </a:lnTo>
                  <a:lnTo>
                    <a:pt x="9334" y="221107"/>
                  </a:lnTo>
                  <a:lnTo>
                    <a:pt x="18288" y="222491"/>
                  </a:lnTo>
                  <a:lnTo>
                    <a:pt x="277152" y="32956"/>
                  </a:lnTo>
                  <a:lnTo>
                    <a:pt x="532193" y="219684"/>
                  </a:lnTo>
                  <a:lnTo>
                    <a:pt x="535152" y="220586"/>
                  </a:lnTo>
                  <a:lnTo>
                    <a:pt x="542493" y="220586"/>
                  </a:lnTo>
                  <a:lnTo>
                    <a:pt x="546836" y="218554"/>
                  </a:lnTo>
                  <a:lnTo>
                    <a:pt x="554304" y="208356"/>
                  </a:lnTo>
                  <a:close/>
                </a:path>
              </a:pathLst>
            </a:custGeom>
            <a:grpFill/>
            <a:ln>
              <a:solidFill>
                <a:schemeClr val="tx1">
                  <a:lumMod val="95000"/>
                  <a:lumOff val="5000"/>
                </a:schemeClr>
              </a:solidFill>
            </a:ln>
          </p:spPr>
          <p:txBody>
            <a:bodyPr wrap="square" lIns="0" tIns="0" rIns="0" bIns="0" rtlCol="0"/>
            <a:lstStyle/>
            <a:p>
              <a:endParaRPr/>
            </a:p>
          </p:txBody>
        </p:sp>
        <p:sp>
          <p:nvSpPr>
            <p:cNvPr id="23" name="object 6">
              <a:hlinkClick r:id="rId3" action="ppaction://hlinksldjump"/>
              <a:extLst>
                <a:ext uri="{FF2B5EF4-FFF2-40B4-BE49-F238E27FC236}">
                  <a16:creationId xmlns:a16="http://schemas.microsoft.com/office/drawing/2014/main" xmlns="" id="{DD57EE70-1F45-4346-A374-FC49E1A19752}"/>
                </a:ext>
              </a:extLst>
            </p:cNvPr>
            <p:cNvSpPr/>
            <p:nvPr/>
          </p:nvSpPr>
          <p:spPr>
            <a:xfrm>
              <a:off x="4963614" y="1902036"/>
              <a:ext cx="232651" cy="232651"/>
            </a:xfrm>
            <a:prstGeom prst="rect">
              <a:avLst/>
            </a:prstGeom>
            <a:grpFill/>
            <a:ln>
              <a:solidFill>
                <a:schemeClr val="tx1">
                  <a:lumMod val="95000"/>
                  <a:lumOff val="5000"/>
                </a:schemeClr>
              </a:solidFill>
            </a:ln>
          </p:spPr>
          <p:txBody>
            <a:bodyPr wrap="square" lIns="0" tIns="0" rIns="0" bIns="0" rtlCol="0"/>
            <a:lstStyle/>
            <a:p>
              <a:endParaRPr/>
            </a:p>
          </p:txBody>
        </p:sp>
      </p:grpSp>
      <p:sp>
        <p:nvSpPr>
          <p:cNvPr id="26" name="object 7">
            <a:hlinkClick r:id="rId4" action="ppaction://hlinksldjump"/>
            <a:extLst>
              <a:ext uri="{FF2B5EF4-FFF2-40B4-BE49-F238E27FC236}">
                <a16:creationId xmlns:a16="http://schemas.microsoft.com/office/drawing/2014/main" xmlns="" id="{61A43967-B345-4C25-9285-AED6D50DB74C}"/>
              </a:ext>
            </a:extLst>
          </p:cNvPr>
          <p:cNvSpPr/>
          <p:nvPr/>
        </p:nvSpPr>
        <p:spPr>
          <a:xfrm>
            <a:off x="8731820" y="800848"/>
            <a:ext cx="1260000" cy="1260000"/>
          </a:xfrm>
          <a:custGeom>
            <a:avLst/>
            <a:gdLst/>
            <a:ahLst/>
            <a:cxnLst/>
            <a:rect l="l" t="t" r="r" b="b"/>
            <a:pathLst>
              <a:path w="800735" h="800735">
                <a:moveTo>
                  <a:pt x="400354" y="0"/>
                </a:moveTo>
                <a:lnTo>
                  <a:pt x="353665" y="2693"/>
                </a:lnTo>
                <a:lnTo>
                  <a:pt x="308558" y="10573"/>
                </a:lnTo>
                <a:lnTo>
                  <a:pt x="265332" y="23339"/>
                </a:lnTo>
                <a:lnTo>
                  <a:pt x="224290" y="40690"/>
                </a:lnTo>
                <a:lnTo>
                  <a:pt x="185730" y="62328"/>
                </a:lnTo>
                <a:lnTo>
                  <a:pt x="149954" y="87950"/>
                </a:lnTo>
                <a:lnTo>
                  <a:pt x="117262" y="117257"/>
                </a:lnTo>
                <a:lnTo>
                  <a:pt x="87954" y="149949"/>
                </a:lnTo>
                <a:lnTo>
                  <a:pt x="62331" y="185724"/>
                </a:lnTo>
                <a:lnTo>
                  <a:pt x="40693" y="224284"/>
                </a:lnTo>
                <a:lnTo>
                  <a:pt x="23340" y="265327"/>
                </a:lnTo>
                <a:lnTo>
                  <a:pt x="10573" y="308554"/>
                </a:lnTo>
                <a:lnTo>
                  <a:pt x="2693" y="353663"/>
                </a:lnTo>
                <a:lnTo>
                  <a:pt x="0" y="400354"/>
                </a:lnTo>
                <a:lnTo>
                  <a:pt x="2693" y="447044"/>
                </a:lnTo>
                <a:lnTo>
                  <a:pt x="10573" y="492151"/>
                </a:lnTo>
                <a:lnTo>
                  <a:pt x="23340" y="535376"/>
                </a:lnTo>
                <a:lnTo>
                  <a:pt x="40693" y="576419"/>
                </a:lnTo>
                <a:lnTo>
                  <a:pt x="62331" y="614979"/>
                </a:lnTo>
                <a:lnTo>
                  <a:pt x="87954" y="650755"/>
                </a:lnTo>
                <a:lnTo>
                  <a:pt x="117262" y="683447"/>
                </a:lnTo>
                <a:lnTo>
                  <a:pt x="149954" y="712755"/>
                </a:lnTo>
                <a:lnTo>
                  <a:pt x="185730" y="738378"/>
                </a:lnTo>
                <a:lnTo>
                  <a:pt x="224290" y="760016"/>
                </a:lnTo>
                <a:lnTo>
                  <a:pt x="265332" y="777369"/>
                </a:lnTo>
                <a:lnTo>
                  <a:pt x="308558" y="790135"/>
                </a:lnTo>
                <a:lnTo>
                  <a:pt x="353665" y="798016"/>
                </a:lnTo>
                <a:lnTo>
                  <a:pt x="400354" y="800709"/>
                </a:lnTo>
                <a:lnTo>
                  <a:pt x="447044" y="798016"/>
                </a:lnTo>
                <a:lnTo>
                  <a:pt x="492151" y="790135"/>
                </a:lnTo>
                <a:lnTo>
                  <a:pt x="535376" y="777369"/>
                </a:lnTo>
                <a:lnTo>
                  <a:pt x="576419" y="760016"/>
                </a:lnTo>
                <a:lnTo>
                  <a:pt x="614979" y="738378"/>
                </a:lnTo>
                <a:lnTo>
                  <a:pt x="650755" y="712755"/>
                </a:lnTo>
                <a:lnTo>
                  <a:pt x="683447" y="683447"/>
                </a:lnTo>
                <a:lnTo>
                  <a:pt x="712755" y="650755"/>
                </a:lnTo>
                <a:lnTo>
                  <a:pt x="738378" y="614979"/>
                </a:lnTo>
                <a:lnTo>
                  <a:pt x="760016" y="576419"/>
                </a:lnTo>
                <a:lnTo>
                  <a:pt x="777369" y="535376"/>
                </a:lnTo>
                <a:lnTo>
                  <a:pt x="790135" y="492151"/>
                </a:lnTo>
                <a:lnTo>
                  <a:pt x="798016" y="447044"/>
                </a:lnTo>
                <a:lnTo>
                  <a:pt x="800709" y="400354"/>
                </a:lnTo>
                <a:lnTo>
                  <a:pt x="798016" y="353663"/>
                </a:lnTo>
                <a:lnTo>
                  <a:pt x="790135" y="308554"/>
                </a:lnTo>
                <a:lnTo>
                  <a:pt x="777369" y="265327"/>
                </a:lnTo>
                <a:lnTo>
                  <a:pt x="760016" y="224284"/>
                </a:lnTo>
                <a:lnTo>
                  <a:pt x="738378" y="185724"/>
                </a:lnTo>
                <a:lnTo>
                  <a:pt x="712755" y="149949"/>
                </a:lnTo>
                <a:lnTo>
                  <a:pt x="683447" y="117257"/>
                </a:lnTo>
                <a:lnTo>
                  <a:pt x="650755" y="87950"/>
                </a:lnTo>
                <a:lnTo>
                  <a:pt x="614979" y="62328"/>
                </a:lnTo>
                <a:lnTo>
                  <a:pt x="576419" y="40690"/>
                </a:lnTo>
                <a:lnTo>
                  <a:pt x="535376" y="23339"/>
                </a:lnTo>
                <a:lnTo>
                  <a:pt x="492151" y="10573"/>
                </a:lnTo>
                <a:lnTo>
                  <a:pt x="447044" y="2693"/>
                </a:lnTo>
                <a:lnTo>
                  <a:pt x="400354" y="0"/>
                </a:lnTo>
                <a:close/>
              </a:path>
            </a:pathLst>
          </a:custGeom>
          <a:solidFill>
            <a:schemeClr val="accent3">
              <a:lumMod val="40000"/>
              <a:lumOff val="60000"/>
            </a:schemeClr>
          </a:solidFill>
        </p:spPr>
        <p:txBody>
          <a:bodyPr wrap="square" lIns="0" tIns="0" rIns="0" bIns="0" rtlCol="0"/>
          <a:lstStyle/>
          <a:p>
            <a:endParaRPr dirty="0"/>
          </a:p>
        </p:txBody>
      </p:sp>
      <p:grpSp>
        <p:nvGrpSpPr>
          <p:cNvPr id="29" name="object 8">
            <a:extLst>
              <a:ext uri="{FF2B5EF4-FFF2-40B4-BE49-F238E27FC236}">
                <a16:creationId xmlns:a16="http://schemas.microsoft.com/office/drawing/2014/main" xmlns="" id="{55A01BDC-BFFB-4865-9809-F95BA4D0E95D}"/>
              </a:ext>
            </a:extLst>
          </p:cNvPr>
          <p:cNvGrpSpPr/>
          <p:nvPr/>
        </p:nvGrpSpPr>
        <p:grpSpPr>
          <a:xfrm>
            <a:off x="5369715" y="3531044"/>
            <a:ext cx="1260000" cy="1260000"/>
            <a:chOff x="4675333" y="3835305"/>
            <a:chExt cx="800735" cy="800735"/>
          </a:xfrm>
          <a:solidFill>
            <a:schemeClr val="accent2">
              <a:lumMod val="75000"/>
            </a:schemeClr>
          </a:solidFill>
        </p:grpSpPr>
        <p:sp>
          <p:nvSpPr>
            <p:cNvPr id="30" name="object 9">
              <a:hlinkClick r:id="rId5" action="ppaction://hlinksldjump"/>
              <a:extLst>
                <a:ext uri="{FF2B5EF4-FFF2-40B4-BE49-F238E27FC236}">
                  <a16:creationId xmlns:a16="http://schemas.microsoft.com/office/drawing/2014/main" xmlns="" id="{31DFC92C-89BC-41E4-9647-64892A059054}"/>
                </a:ext>
              </a:extLst>
            </p:cNvPr>
            <p:cNvSpPr/>
            <p:nvPr/>
          </p:nvSpPr>
          <p:spPr>
            <a:xfrm>
              <a:off x="4675333" y="3835305"/>
              <a:ext cx="800735" cy="800735"/>
            </a:xfrm>
            <a:custGeom>
              <a:avLst/>
              <a:gdLst/>
              <a:ahLst/>
              <a:cxnLst/>
              <a:rect l="l" t="t" r="r" b="b"/>
              <a:pathLst>
                <a:path w="800735" h="800735">
                  <a:moveTo>
                    <a:pt x="400354" y="0"/>
                  </a:moveTo>
                  <a:lnTo>
                    <a:pt x="353665" y="2693"/>
                  </a:lnTo>
                  <a:lnTo>
                    <a:pt x="308558" y="10573"/>
                  </a:lnTo>
                  <a:lnTo>
                    <a:pt x="265332" y="23339"/>
                  </a:lnTo>
                  <a:lnTo>
                    <a:pt x="224290" y="40690"/>
                  </a:lnTo>
                  <a:lnTo>
                    <a:pt x="185730" y="62328"/>
                  </a:lnTo>
                  <a:lnTo>
                    <a:pt x="149954" y="87950"/>
                  </a:lnTo>
                  <a:lnTo>
                    <a:pt x="117262" y="117257"/>
                  </a:lnTo>
                  <a:lnTo>
                    <a:pt x="87954" y="149949"/>
                  </a:lnTo>
                  <a:lnTo>
                    <a:pt x="62331" y="185724"/>
                  </a:lnTo>
                  <a:lnTo>
                    <a:pt x="40693" y="224284"/>
                  </a:lnTo>
                  <a:lnTo>
                    <a:pt x="23340" y="265327"/>
                  </a:lnTo>
                  <a:lnTo>
                    <a:pt x="10573" y="308554"/>
                  </a:lnTo>
                  <a:lnTo>
                    <a:pt x="2693" y="353663"/>
                  </a:lnTo>
                  <a:lnTo>
                    <a:pt x="0" y="400354"/>
                  </a:lnTo>
                  <a:lnTo>
                    <a:pt x="2693" y="447044"/>
                  </a:lnTo>
                  <a:lnTo>
                    <a:pt x="10573" y="492151"/>
                  </a:lnTo>
                  <a:lnTo>
                    <a:pt x="23340" y="535376"/>
                  </a:lnTo>
                  <a:lnTo>
                    <a:pt x="40693" y="576419"/>
                  </a:lnTo>
                  <a:lnTo>
                    <a:pt x="62331" y="614979"/>
                  </a:lnTo>
                  <a:lnTo>
                    <a:pt x="87954" y="650755"/>
                  </a:lnTo>
                  <a:lnTo>
                    <a:pt x="117262" y="683447"/>
                  </a:lnTo>
                  <a:lnTo>
                    <a:pt x="149954" y="712755"/>
                  </a:lnTo>
                  <a:lnTo>
                    <a:pt x="185730" y="738378"/>
                  </a:lnTo>
                  <a:lnTo>
                    <a:pt x="224290" y="760016"/>
                  </a:lnTo>
                  <a:lnTo>
                    <a:pt x="265332" y="777369"/>
                  </a:lnTo>
                  <a:lnTo>
                    <a:pt x="308558" y="790135"/>
                  </a:lnTo>
                  <a:lnTo>
                    <a:pt x="353665" y="798016"/>
                  </a:lnTo>
                  <a:lnTo>
                    <a:pt x="400354" y="800709"/>
                  </a:lnTo>
                  <a:lnTo>
                    <a:pt x="447044" y="798016"/>
                  </a:lnTo>
                  <a:lnTo>
                    <a:pt x="492151" y="790135"/>
                  </a:lnTo>
                  <a:lnTo>
                    <a:pt x="535376" y="777369"/>
                  </a:lnTo>
                  <a:lnTo>
                    <a:pt x="576419" y="760016"/>
                  </a:lnTo>
                  <a:lnTo>
                    <a:pt x="614979" y="738378"/>
                  </a:lnTo>
                  <a:lnTo>
                    <a:pt x="650755" y="712755"/>
                  </a:lnTo>
                  <a:lnTo>
                    <a:pt x="683447" y="683447"/>
                  </a:lnTo>
                  <a:lnTo>
                    <a:pt x="712755" y="650755"/>
                  </a:lnTo>
                  <a:lnTo>
                    <a:pt x="738378" y="614979"/>
                  </a:lnTo>
                  <a:lnTo>
                    <a:pt x="760016" y="576419"/>
                  </a:lnTo>
                  <a:lnTo>
                    <a:pt x="777369" y="535376"/>
                  </a:lnTo>
                  <a:lnTo>
                    <a:pt x="790135" y="492151"/>
                  </a:lnTo>
                  <a:lnTo>
                    <a:pt x="798016" y="447044"/>
                  </a:lnTo>
                  <a:lnTo>
                    <a:pt x="800709" y="400354"/>
                  </a:lnTo>
                  <a:lnTo>
                    <a:pt x="798016" y="353663"/>
                  </a:lnTo>
                  <a:lnTo>
                    <a:pt x="790135" y="308554"/>
                  </a:lnTo>
                  <a:lnTo>
                    <a:pt x="777369" y="265327"/>
                  </a:lnTo>
                  <a:lnTo>
                    <a:pt x="760016" y="224284"/>
                  </a:lnTo>
                  <a:lnTo>
                    <a:pt x="738378" y="185724"/>
                  </a:lnTo>
                  <a:lnTo>
                    <a:pt x="712755" y="149949"/>
                  </a:lnTo>
                  <a:lnTo>
                    <a:pt x="683447" y="117257"/>
                  </a:lnTo>
                  <a:lnTo>
                    <a:pt x="650755" y="87950"/>
                  </a:lnTo>
                  <a:lnTo>
                    <a:pt x="614979" y="62328"/>
                  </a:lnTo>
                  <a:lnTo>
                    <a:pt x="576419" y="40690"/>
                  </a:lnTo>
                  <a:lnTo>
                    <a:pt x="535376" y="23339"/>
                  </a:lnTo>
                  <a:lnTo>
                    <a:pt x="492151" y="10573"/>
                  </a:lnTo>
                  <a:lnTo>
                    <a:pt x="447044" y="2693"/>
                  </a:lnTo>
                  <a:lnTo>
                    <a:pt x="400354" y="0"/>
                  </a:lnTo>
                  <a:close/>
                </a:path>
              </a:pathLst>
            </a:custGeom>
            <a:grpFill/>
            <a:ln>
              <a:solidFill>
                <a:schemeClr val="tx1">
                  <a:lumMod val="95000"/>
                  <a:lumOff val="5000"/>
                </a:schemeClr>
              </a:solidFill>
            </a:ln>
          </p:spPr>
          <p:txBody>
            <a:bodyPr wrap="square" lIns="0" tIns="0" rIns="0" bIns="0" rtlCol="0"/>
            <a:lstStyle/>
            <a:p>
              <a:endParaRPr/>
            </a:p>
          </p:txBody>
        </p:sp>
        <p:sp>
          <p:nvSpPr>
            <p:cNvPr id="31" name="object 10">
              <a:extLst>
                <a:ext uri="{FF2B5EF4-FFF2-40B4-BE49-F238E27FC236}">
                  <a16:creationId xmlns:a16="http://schemas.microsoft.com/office/drawing/2014/main" xmlns="" id="{B409E51B-7A5A-46FF-B1D8-21B36D4984BB}"/>
                </a:ext>
              </a:extLst>
            </p:cNvPr>
            <p:cNvSpPr/>
            <p:nvPr/>
          </p:nvSpPr>
          <p:spPr>
            <a:xfrm>
              <a:off x="4883318" y="3977241"/>
              <a:ext cx="368935" cy="501015"/>
            </a:xfrm>
            <a:custGeom>
              <a:avLst/>
              <a:gdLst/>
              <a:ahLst/>
              <a:cxnLst/>
              <a:rect l="l" t="t" r="r" b="b"/>
              <a:pathLst>
                <a:path w="368935" h="501014">
                  <a:moveTo>
                    <a:pt x="365620" y="0"/>
                  </a:moveTo>
                  <a:lnTo>
                    <a:pt x="51371" y="0"/>
                  </a:lnTo>
                  <a:lnTo>
                    <a:pt x="31396" y="4044"/>
                  </a:lnTo>
                  <a:lnTo>
                    <a:pt x="15065" y="15065"/>
                  </a:lnTo>
                  <a:lnTo>
                    <a:pt x="4044" y="31396"/>
                  </a:lnTo>
                  <a:lnTo>
                    <a:pt x="0" y="51371"/>
                  </a:lnTo>
                  <a:lnTo>
                    <a:pt x="0" y="449630"/>
                  </a:lnTo>
                  <a:lnTo>
                    <a:pt x="4044" y="469610"/>
                  </a:lnTo>
                  <a:lnTo>
                    <a:pt x="15065" y="485941"/>
                  </a:lnTo>
                  <a:lnTo>
                    <a:pt x="31396" y="496959"/>
                  </a:lnTo>
                  <a:lnTo>
                    <a:pt x="51371" y="501002"/>
                  </a:lnTo>
                  <a:lnTo>
                    <a:pt x="365620" y="501002"/>
                  </a:lnTo>
                  <a:lnTo>
                    <a:pt x="368909" y="497725"/>
                  </a:lnTo>
                  <a:lnTo>
                    <a:pt x="368909" y="486333"/>
                  </a:lnTo>
                  <a:lnTo>
                    <a:pt x="51371" y="486333"/>
                  </a:lnTo>
                  <a:lnTo>
                    <a:pt x="37103" y="483443"/>
                  </a:lnTo>
                  <a:lnTo>
                    <a:pt x="25439" y="475568"/>
                  </a:lnTo>
                  <a:lnTo>
                    <a:pt x="17569" y="463900"/>
                  </a:lnTo>
                  <a:lnTo>
                    <a:pt x="14681" y="449630"/>
                  </a:lnTo>
                  <a:lnTo>
                    <a:pt x="14681" y="420281"/>
                  </a:lnTo>
                  <a:lnTo>
                    <a:pt x="17569" y="406005"/>
                  </a:lnTo>
                  <a:lnTo>
                    <a:pt x="25439" y="394338"/>
                  </a:lnTo>
                  <a:lnTo>
                    <a:pt x="37103" y="386466"/>
                  </a:lnTo>
                  <a:lnTo>
                    <a:pt x="47544" y="384352"/>
                  </a:lnTo>
                  <a:lnTo>
                    <a:pt x="14681" y="384352"/>
                  </a:lnTo>
                  <a:lnTo>
                    <a:pt x="14681" y="51371"/>
                  </a:lnTo>
                  <a:lnTo>
                    <a:pt x="16915" y="38758"/>
                  </a:lnTo>
                  <a:lnTo>
                    <a:pt x="23083" y="28027"/>
                  </a:lnTo>
                  <a:lnTo>
                    <a:pt x="32388" y="19980"/>
                  </a:lnTo>
                  <a:lnTo>
                    <a:pt x="44030" y="15417"/>
                  </a:lnTo>
                  <a:lnTo>
                    <a:pt x="58712" y="15417"/>
                  </a:lnTo>
                  <a:lnTo>
                    <a:pt x="58712" y="14681"/>
                  </a:lnTo>
                  <a:lnTo>
                    <a:pt x="368909" y="14681"/>
                  </a:lnTo>
                  <a:lnTo>
                    <a:pt x="368909" y="3289"/>
                  </a:lnTo>
                  <a:lnTo>
                    <a:pt x="365620" y="0"/>
                  </a:lnTo>
                  <a:close/>
                </a:path>
                <a:path w="368935" h="501014">
                  <a:moveTo>
                    <a:pt x="368909" y="14681"/>
                  </a:moveTo>
                  <a:lnTo>
                    <a:pt x="354228" y="14681"/>
                  </a:lnTo>
                  <a:lnTo>
                    <a:pt x="354228" y="368909"/>
                  </a:lnTo>
                  <a:lnTo>
                    <a:pt x="76682" y="368909"/>
                  </a:lnTo>
                  <a:lnTo>
                    <a:pt x="73393" y="372186"/>
                  </a:lnTo>
                  <a:lnTo>
                    <a:pt x="73393" y="380301"/>
                  </a:lnTo>
                  <a:lnTo>
                    <a:pt x="76682" y="383578"/>
                  </a:lnTo>
                  <a:lnTo>
                    <a:pt x="354228" y="383578"/>
                  </a:lnTo>
                  <a:lnTo>
                    <a:pt x="354228" y="398259"/>
                  </a:lnTo>
                  <a:lnTo>
                    <a:pt x="51371" y="398259"/>
                  </a:lnTo>
                  <a:lnTo>
                    <a:pt x="42815" y="399992"/>
                  </a:lnTo>
                  <a:lnTo>
                    <a:pt x="35818" y="404717"/>
                  </a:lnTo>
                  <a:lnTo>
                    <a:pt x="31095" y="411718"/>
                  </a:lnTo>
                  <a:lnTo>
                    <a:pt x="29362" y="420281"/>
                  </a:lnTo>
                  <a:lnTo>
                    <a:pt x="29362" y="449630"/>
                  </a:lnTo>
                  <a:lnTo>
                    <a:pt x="31095" y="458193"/>
                  </a:lnTo>
                  <a:lnTo>
                    <a:pt x="35818" y="465194"/>
                  </a:lnTo>
                  <a:lnTo>
                    <a:pt x="42815" y="469919"/>
                  </a:lnTo>
                  <a:lnTo>
                    <a:pt x="51371" y="471652"/>
                  </a:lnTo>
                  <a:lnTo>
                    <a:pt x="354228" y="471652"/>
                  </a:lnTo>
                  <a:lnTo>
                    <a:pt x="354228" y="486333"/>
                  </a:lnTo>
                  <a:lnTo>
                    <a:pt x="368909" y="486333"/>
                  </a:lnTo>
                  <a:lnTo>
                    <a:pt x="368909" y="462368"/>
                  </a:lnTo>
                  <a:lnTo>
                    <a:pt x="368134" y="460502"/>
                  </a:lnTo>
                  <a:lnTo>
                    <a:pt x="366763" y="459117"/>
                  </a:lnTo>
                  <a:lnTo>
                    <a:pt x="365338" y="456971"/>
                  </a:lnTo>
                  <a:lnTo>
                    <a:pt x="47332" y="456971"/>
                  </a:lnTo>
                  <a:lnTo>
                    <a:pt x="44030" y="453682"/>
                  </a:lnTo>
                  <a:lnTo>
                    <a:pt x="44030" y="442290"/>
                  </a:lnTo>
                  <a:lnTo>
                    <a:pt x="358187" y="442290"/>
                  </a:lnTo>
                  <a:lnTo>
                    <a:pt x="356762" y="434955"/>
                  </a:lnTo>
                  <a:lnTo>
                    <a:pt x="358187" y="427621"/>
                  </a:lnTo>
                  <a:lnTo>
                    <a:pt x="44030" y="427621"/>
                  </a:lnTo>
                  <a:lnTo>
                    <a:pt x="44030" y="416229"/>
                  </a:lnTo>
                  <a:lnTo>
                    <a:pt x="47332" y="412940"/>
                  </a:lnTo>
                  <a:lnTo>
                    <a:pt x="365338" y="412940"/>
                  </a:lnTo>
                  <a:lnTo>
                    <a:pt x="366763" y="410794"/>
                  </a:lnTo>
                  <a:lnTo>
                    <a:pt x="368134" y="409409"/>
                  </a:lnTo>
                  <a:lnTo>
                    <a:pt x="368909" y="407543"/>
                  </a:lnTo>
                  <a:lnTo>
                    <a:pt x="368909" y="14681"/>
                  </a:lnTo>
                  <a:close/>
                </a:path>
                <a:path w="368935" h="501014">
                  <a:moveTo>
                    <a:pt x="358187" y="442290"/>
                  </a:moveTo>
                  <a:lnTo>
                    <a:pt x="342620" y="442290"/>
                  </a:lnTo>
                  <a:lnTo>
                    <a:pt x="343382" y="447433"/>
                  </a:lnTo>
                  <a:lnTo>
                    <a:pt x="344970" y="452373"/>
                  </a:lnTo>
                  <a:lnTo>
                    <a:pt x="347294" y="456971"/>
                  </a:lnTo>
                  <a:lnTo>
                    <a:pt x="365338" y="456971"/>
                  </a:lnTo>
                  <a:lnTo>
                    <a:pt x="359262" y="447820"/>
                  </a:lnTo>
                  <a:lnTo>
                    <a:pt x="358187" y="442290"/>
                  </a:lnTo>
                  <a:close/>
                </a:path>
                <a:path w="368935" h="501014">
                  <a:moveTo>
                    <a:pt x="365338" y="412940"/>
                  </a:moveTo>
                  <a:lnTo>
                    <a:pt x="347294" y="412940"/>
                  </a:lnTo>
                  <a:lnTo>
                    <a:pt x="344970" y="417537"/>
                  </a:lnTo>
                  <a:lnTo>
                    <a:pt x="343382" y="422478"/>
                  </a:lnTo>
                  <a:lnTo>
                    <a:pt x="342620" y="427621"/>
                  </a:lnTo>
                  <a:lnTo>
                    <a:pt x="358187" y="427621"/>
                  </a:lnTo>
                  <a:lnTo>
                    <a:pt x="359262" y="422091"/>
                  </a:lnTo>
                  <a:lnTo>
                    <a:pt x="365338" y="412940"/>
                  </a:lnTo>
                  <a:close/>
                </a:path>
                <a:path w="368935" h="501014">
                  <a:moveTo>
                    <a:pt x="58712" y="15417"/>
                  </a:moveTo>
                  <a:lnTo>
                    <a:pt x="44030" y="15417"/>
                  </a:lnTo>
                  <a:lnTo>
                    <a:pt x="44030" y="369430"/>
                  </a:lnTo>
                  <a:lnTo>
                    <a:pt x="35712" y="371345"/>
                  </a:lnTo>
                  <a:lnTo>
                    <a:pt x="27965" y="374553"/>
                  </a:lnTo>
                  <a:lnTo>
                    <a:pt x="20913" y="378929"/>
                  </a:lnTo>
                  <a:lnTo>
                    <a:pt x="14681" y="384352"/>
                  </a:lnTo>
                  <a:lnTo>
                    <a:pt x="47544" y="384352"/>
                  </a:lnTo>
                  <a:lnTo>
                    <a:pt x="51371" y="383578"/>
                  </a:lnTo>
                  <a:lnTo>
                    <a:pt x="55435" y="383578"/>
                  </a:lnTo>
                  <a:lnTo>
                    <a:pt x="58712" y="380301"/>
                  </a:lnTo>
                  <a:lnTo>
                    <a:pt x="58712" y="15417"/>
                  </a:lnTo>
                  <a:close/>
                </a:path>
              </a:pathLst>
            </a:custGeom>
            <a:grpFill/>
            <a:ln>
              <a:solidFill>
                <a:schemeClr val="tx1">
                  <a:lumMod val="95000"/>
                  <a:lumOff val="5000"/>
                </a:schemeClr>
              </a:solidFill>
            </a:ln>
          </p:spPr>
          <p:txBody>
            <a:bodyPr wrap="square" lIns="0" tIns="0" rIns="0" bIns="0" rtlCol="0"/>
            <a:lstStyle/>
            <a:p>
              <a:endParaRPr/>
            </a:p>
          </p:txBody>
        </p:sp>
        <p:sp>
          <p:nvSpPr>
            <p:cNvPr id="32" name="object 11">
              <a:extLst>
                <a:ext uri="{FF2B5EF4-FFF2-40B4-BE49-F238E27FC236}">
                  <a16:creationId xmlns:a16="http://schemas.microsoft.com/office/drawing/2014/main" xmlns="" id="{2D0215B1-202A-4C12-A33C-2EF9918AFABF}"/>
                </a:ext>
              </a:extLst>
            </p:cNvPr>
            <p:cNvSpPr/>
            <p:nvPr/>
          </p:nvSpPr>
          <p:spPr>
            <a:xfrm>
              <a:off x="4986067" y="4035951"/>
              <a:ext cx="207454" cy="117424"/>
            </a:xfrm>
            <a:prstGeom prst="rect">
              <a:avLst/>
            </a:prstGeom>
            <a:grpFill/>
            <a:ln>
              <a:solidFill>
                <a:schemeClr val="tx1">
                  <a:lumMod val="95000"/>
                  <a:lumOff val="5000"/>
                </a:schemeClr>
              </a:solidFill>
            </a:ln>
          </p:spPr>
          <p:txBody>
            <a:bodyPr wrap="square" lIns="0" tIns="0" rIns="0" bIns="0" rtlCol="0"/>
            <a:lstStyle/>
            <a:p>
              <a:endParaRPr dirty="0"/>
            </a:p>
          </p:txBody>
        </p:sp>
      </p:grpSp>
      <p:grpSp>
        <p:nvGrpSpPr>
          <p:cNvPr id="33" name="object 12">
            <a:extLst>
              <a:ext uri="{FF2B5EF4-FFF2-40B4-BE49-F238E27FC236}">
                <a16:creationId xmlns:a16="http://schemas.microsoft.com/office/drawing/2014/main" xmlns="" id="{AE63E6EE-2FBB-4D8E-AC35-748ED756DAD7}"/>
              </a:ext>
            </a:extLst>
          </p:cNvPr>
          <p:cNvGrpSpPr/>
          <p:nvPr/>
        </p:nvGrpSpPr>
        <p:grpSpPr>
          <a:xfrm>
            <a:off x="7793918" y="3571224"/>
            <a:ext cx="1260000" cy="1260000"/>
            <a:chOff x="4675333" y="4990484"/>
            <a:chExt cx="800735" cy="800735"/>
          </a:xfrm>
          <a:solidFill>
            <a:schemeClr val="accent6">
              <a:lumMod val="50000"/>
            </a:schemeClr>
          </a:solidFill>
        </p:grpSpPr>
        <p:sp>
          <p:nvSpPr>
            <p:cNvPr id="34" name="object 13">
              <a:hlinkClick r:id="rId6" action="ppaction://hlinksldjump"/>
              <a:extLst>
                <a:ext uri="{FF2B5EF4-FFF2-40B4-BE49-F238E27FC236}">
                  <a16:creationId xmlns:a16="http://schemas.microsoft.com/office/drawing/2014/main" xmlns="" id="{393E5790-2F4B-46B2-B7C7-3E90DB55B84A}"/>
                </a:ext>
              </a:extLst>
            </p:cNvPr>
            <p:cNvSpPr/>
            <p:nvPr/>
          </p:nvSpPr>
          <p:spPr>
            <a:xfrm>
              <a:off x="4675333" y="4990484"/>
              <a:ext cx="800735" cy="800735"/>
            </a:xfrm>
            <a:custGeom>
              <a:avLst/>
              <a:gdLst/>
              <a:ahLst/>
              <a:cxnLst/>
              <a:rect l="l" t="t" r="r" b="b"/>
              <a:pathLst>
                <a:path w="800735" h="800735">
                  <a:moveTo>
                    <a:pt x="400354" y="0"/>
                  </a:moveTo>
                  <a:lnTo>
                    <a:pt x="353665" y="2693"/>
                  </a:lnTo>
                  <a:lnTo>
                    <a:pt x="308558" y="10573"/>
                  </a:lnTo>
                  <a:lnTo>
                    <a:pt x="265332" y="23339"/>
                  </a:lnTo>
                  <a:lnTo>
                    <a:pt x="224290" y="40690"/>
                  </a:lnTo>
                  <a:lnTo>
                    <a:pt x="185730" y="62328"/>
                  </a:lnTo>
                  <a:lnTo>
                    <a:pt x="149954" y="87950"/>
                  </a:lnTo>
                  <a:lnTo>
                    <a:pt x="117262" y="117257"/>
                  </a:lnTo>
                  <a:lnTo>
                    <a:pt x="87954" y="149949"/>
                  </a:lnTo>
                  <a:lnTo>
                    <a:pt x="62331" y="185724"/>
                  </a:lnTo>
                  <a:lnTo>
                    <a:pt x="40693" y="224284"/>
                  </a:lnTo>
                  <a:lnTo>
                    <a:pt x="23340" y="265327"/>
                  </a:lnTo>
                  <a:lnTo>
                    <a:pt x="10573" y="308554"/>
                  </a:lnTo>
                  <a:lnTo>
                    <a:pt x="2693" y="353663"/>
                  </a:lnTo>
                  <a:lnTo>
                    <a:pt x="0" y="400354"/>
                  </a:lnTo>
                  <a:lnTo>
                    <a:pt x="2693" y="447044"/>
                  </a:lnTo>
                  <a:lnTo>
                    <a:pt x="10573" y="492151"/>
                  </a:lnTo>
                  <a:lnTo>
                    <a:pt x="23340" y="535376"/>
                  </a:lnTo>
                  <a:lnTo>
                    <a:pt x="40693" y="576419"/>
                  </a:lnTo>
                  <a:lnTo>
                    <a:pt x="62331" y="614979"/>
                  </a:lnTo>
                  <a:lnTo>
                    <a:pt x="87954" y="650755"/>
                  </a:lnTo>
                  <a:lnTo>
                    <a:pt x="117262" y="683447"/>
                  </a:lnTo>
                  <a:lnTo>
                    <a:pt x="149954" y="712755"/>
                  </a:lnTo>
                  <a:lnTo>
                    <a:pt x="185730" y="738378"/>
                  </a:lnTo>
                  <a:lnTo>
                    <a:pt x="224290" y="760016"/>
                  </a:lnTo>
                  <a:lnTo>
                    <a:pt x="265332" y="777369"/>
                  </a:lnTo>
                  <a:lnTo>
                    <a:pt x="308558" y="790135"/>
                  </a:lnTo>
                  <a:lnTo>
                    <a:pt x="353665" y="798016"/>
                  </a:lnTo>
                  <a:lnTo>
                    <a:pt x="400354" y="800709"/>
                  </a:lnTo>
                  <a:lnTo>
                    <a:pt x="447044" y="798016"/>
                  </a:lnTo>
                  <a:lnTo>
                    <a:pt x="492151" y="790135"/>
                  </a:lnTo>
                  <a:lnTo>
                    <a:pt x="535376" y="777369"/>
                  </a:lnTo>
                  <a:lnTo>
                    <a:pt x="576419" y="760016"/>
                  </a:lnTo>
                  <a:lnTo>
                    <a:pt x="614979" y="738378"/>
                  </a:lnTo>
                  <a:lnTo>
                    <a:pt x="650755" y="712755"/>
                  </a:lnTo>
                  <a:lnTo>
                    <a:pt x="683447" y="683447"/>
                  </a:lnTo>
                  <a:lnTo>
                    <a:pt x="712755" y="650755"/>
                  </a:lnTo>
                  <a:lnTo>
                    <a:pt x="738378" y="614979"/>
                  </a:lnTo>
                  <a:lnTo>
                    <a:pt x="760016" y="576419"/>
                  </a:lnTo>
                  <a:lnTo>
                    <a:pt x="777369" y="535376"/>
                  </a:lnTo>
                  <a:lnTo>
                    <a:pt x="790135" y="492151"/>
                  </a:lnTo>
                  <a:lnTo>
                    <a:pt x="798016" y="447044"/>
                  </a:lnTo>
                  <a:lnTo>
                    <a:pt x="800709" y="400354"/>
                  </a:lnTo>
                  <a:lnTo>
                    <a:pt x="798016" y="353663"/>
                  </a:lnTo>
                  <a:lnTo>
                    <a:pt x="790135" y="308554"/>
                  </a:lnTo>
                  <a:lnTo>
                    <a:pt x="777369" y="265327"/>
                  </a:lnTo>
                  <a:lnTo>
                    <a:pt x="760016" y="224284"/>
                  </a:lnTo>
                  <a:lnTo>
                    <a:pt x="738378" y="185724"/>
                  </a:lnTo>
                  <a:lnTo>
                    <a:pt x="712755" y="149949"/>
                  </a:lnTo>
                  <a:lnTo>
                    <a:pt x="683447" y="117257"/>
                  </a:lnTo>
                  <a:lnTo>
                    <a:pt x="650755" y="87950"/>
                  </a:lnTo>
                  <a:lnTo>
                    <a:pt x="614979" y="62328"/>
                  </a:lnTo>
                  <a:lnTo>
                    <a:pt x="576419" y="40690"/>
                  </a:lnTo>
                  <a:lnTo>
                    <a:pt x="535376" y="23339"/>
                  </a:lnTo>
                  <a:lnTo>
                    <a:pt x="492151" y="10573"/>
                  </a:lnTo>
                  <a:lnTo>
                    <a:pt x="447044" y="2693"/>
                  </a:lnTo>
                  <a:lnTo>
                    <a:pt x="400354" y="0"/>
                  </a:lnTo>
                  <a:close/>
                </a:path>
              </a:pathLst>
            </a:custGeom>
            <a:grpFill/>
            <a:ln>
              <a:solidFill>
                <a:schemeClr val="tx1">
                  <a:lumMod val="95000"/>
                  <a:lumOff val="5000"/>
                </a:schemeClr>
              </a:solidFill>
            </a:ln>
          </p:spPr>
          <p:txBody>
            <a:bodyPr wrap="square" lIns="0" tIns="0" rIns="0" bIns="0" rtlCol="0"/>
            <a:lstStyle/>
            <a:p>
              <a:endParaRPr dirty="0"/>
            </a:p>
          </p:txBody>
        </p:sp>
        <p:sp>
          <p:nvSpPr>
            <p:cNvPr id="35" name="object 14">
              <a:extLst>
                <a:ext uri="{FF2B5EF4-FFF2-40B4-BE49-F238E27FC236}">
                  <a16:creationId xmlns:a16="http://schemas.microsoft.com/office/drawing/2014/main" xmlns="" id="{C89F1C93-3050-43F5-8CDE-C54DA6D248D7}"/>
                </a:ext>
              </a:extLst>
            </p:cNvPr>
            <p:cNvSpPr/>
            <p:nvPr/>
          </p:nvSpPr>
          <p:spPr>
            <a:xfrm>
              <a:off x="4784801" y="5228348"/>
              <a:ext cx="605155" cy="362585"/>
            </a:xfrm>
            <a:custGeom>
              <a:avLst/>
              <a:gdLst/>
              <a:ahLst/>
              <a:cxnLst/>
              <a:rect l="l" t="t" r="r" b="b"/>
              <a:pathLst>
                <a:path w="605154" h="362585">
                  <a:moveTo>
                    <a:pt x="313931" y="191477"/>
                  </a:moveTo>
                  <a:lnTo>
                    <a:pt x="313448" y="181457"/>
                  </a:lnTo>
                  <a:lnTo>
                    <a:pt x="309181" y="177584"/>
                  </a:lnTo>
                  <a:lnTo>
                    <a:pt x="299148" y="178066"/>
                  </a:lnTo>
                  <a:lnTo>
                    <a:pt x="295287" y="182321"/>
                  </a:lnTo>
                  <a:lnTo>
                    <a:pt x="295643" y="189814"/>
                  </a:lnTo>
                  <a:lnTo>
                    <a:pt x="296748" y="192011"/>
                  </a:lnTo>
                  <a:lnTo>
                    <a:pt x="300151" y="195173"/>
                  </a:lnTo>
                  <a:lnTo>
                    <a:pt x="302501" y="196100"/>
                  </a:lnTo>
                  <a:lnTo>
                    <a:pt x="310083" y="195732"/>
                  </a:lnTo>
                  <a:lnTo>
                    <a:pt x="313931" y="191477"/>
                  </a:lnTo>
                  <a:close/>
                </a:path>
                <a:path w="605154" h="362585">
                  <a:moveTo>
                    <a:pt x="604748" y="118859"/>
                  </a:moveTo>
                  <a:lnTo>
                    <a:pt x="604710" y="117551"/>
                  </a:lnTo>
                  <a:lnTo>
                    <a:pt x="602399" y="100838"/>
                  </a:lnTo>
                  <a:lnTo>
                    <a:pt x="595464" y="84366"/>
                  </a:lnTo>
                  <a:lnTo>
                    <a:pt x="586587" y="72644"/>
                  </a:lnTo>
                  <a:lnTo>
                    <a:pt x="586587" y="118859"/>
                  </a:lnTo>
                  <a:lnTo>
                    <a:pt x="585711" y="127025"/>
                  </a:lnTo>
                  <a:lnTo>
                    <a:pt x="582282" y="136563"/>
                  </a:lnTo>
                  <a:lnTo>
                    <a:pt x="575335" y="146075"/>
                  </a:lnTo>
                  <a:lnTo>
                    <a:pt x="563867" y="154749"/>
                  </a:lnTo>
                  <a:lnTo>
                    <a:pt x="513245" y="183476"/>
                  </a:lnTo>
                  <a:lnTo>
                    <a:pt x="514286" y="176276"/>
                  </a:lnTo>
                  <a:lnTo>
                    <a:pt x="514959" y="169075"/>
                  </a:lnTo>
                  <a:lnTo>
                    <a:pt x="515213" y="162928"/>
                  </a:lnTo>
                  <a:lnTo>
                    <a:pt x="515099" y="152958"/>
                  </a:lnTo>
                  <a:lnTo>
                    <a:pt x="514337" y="133540"/>
                  </a:lnTo>
                  <a:lnTo>
                    <a:pt x="512203" y="79527"/>
                  </a:lnTo>
                  <a:lnTo>
                    <a:pt x="517956" y="76174"/>
                  </a:lnTo>
                  <a:lnTo>
                    <a:pt x="531393" y="70573"/>
                  </a:lnTo>
                  <a:lnTo>
                    <a:pt x="543267" y="69367"/>
                  </a:lnTo>
                  <a:lnTo>
                    <a:pt x="553402" y="71247"/>
                  </a:lnTo>
                  <a:lnTo>
                    <a:pt x="584873" y="105460"/>
                  </a:lnTo>
                  <a:lnTo>
                    <a:pt x="586587" y="118859"/>
                  </a:lnTo>
                  <a:lnTo>
                    <a:pt x="586587" y="72644"/>
                  </a:lnTo>
                  <a:lnTo>
                    <a:pt x="584657" y="70091"/>
                  </a:lnTo>
                  <a:lnTo>
                    <a:pt x="583730" y="69367"/>
                  </a:lnTo>
                  <a:lnTo>
                    <a:pt x="578256" y="65100"/>
                  </a:lnTo>
                  <a:lnTo>
                    <a:pt x="570636" y="59156"/>
                  </a:lnTo>
                  <a:lnTo>
                    <a:pt x="555739" y="52984"/>
                  </a:lnTo>
                  <a:lnTo>
                    <a:pt x="540207" y="51142"/>
                  </a:lnTo>
                  <a:lnTo>
                    <a:pt x="524446" y="53644"/>
                  </a:lnTo>
                  <a:lnTo>
                    <a:pt x="508812" y="60477"/>
                  </a:lnTo>
                  <a:lnTo>
                    <a:pt x="500888" y="65100"/>
                  </a:lnTo>
                  <a:lnTo>
                    <a:pt x="496938" y="64439"/>
                  </a:lnTo>
                  <a:lnTo>
                    <a:pt x="496938" y="161874"/>
                  </a:lnTo>
                  <a:lnTo>
                    <a:pt x="496811" y="168021"/>
                  </a:lnTo>
                  <a:lnTo>
                    <a:pt x="495554" y="179336"/>
                  </a:lnTo>
                  <a:lnTo>
                    <a:pt x="493191" y="190703"/>
                  </a:lnTo>
                  <a:lnTo>
                    <a:pt x="489889" y="201650"/>
                  </a:lnTo>
                  <a:lnTo>
                    <a:pt x="453491" y="192290"/>
                  </a:lnTo>
                  <a:lnTo>
                    <a:pt x="417258" y="185204"/>
                  </a:lnTo>
                  <a:lnTo>
                    <a:pt x="381317" y="180390"/>
                  </a:lnTo>
                  <a:lnTo>
                    <a:pt x="345782" y="177876"/>
                  </a:lnTo>
                  <a:lnTo>
                    <a:pt x="340779" y="177685"/>
                  </a:lnTo>
                  <a:lnTo>
                    <a:pt x="336550" y="181597"/>
                  </a:lnTo>
                  <a:lnTo>
                    <a:pt x="336257" y="189369"/>
                  </a:lnTo>
                  <a:lnTo>
                    <a:pt x="337388" y="191884"/>
                  </a:lnTo>
                  <a:lnTo>
                    <a:pt x="340804" y="195046"/>
                  </a:lnTo>
                  <a:lnTo>
                    <a:pt x="342836" y="195948"/>
                  </a:lnTo>
                  <a:lnTo>
                    <a:pt x="345084" y="196037"/>
                  </a:lnTo>
                  <a:lnTo>
                    <a:pt x="379018" y="198424"/>
                  </a:lnTo>
                  <a:lnTo>
                    <a:pt x="413359" y="202971"/>
                  </a:lnTo>
                  <a:lnTo>
                    <a:pt x="447992" y="209677"/>
                  </a:lnTo>
                  <a:lnTo>
                    <a:pt x="482815" y="218516"/>
                  </a:lnTo>
                  <a:lnTo>
                    <a:pt x="475005" y="232664"/>
                  </a:lnTo>
                  <a:lnTo>
                    <a:pt x="466217" y="245719"/>
                  </a:lnTo>
                  <a:lnTo>
                    <a:pt x="456780" y="257657"/>
                  </a:lnTo>
                  <a:lnTo>
                    <a:pt x="447243" y="268236"/>
                  </a:lnTo>
                  <a:lnTo>
                    <a:pt x="431304" y="265366"/>
                  </a:lnTo>
                  <a:lnTo>
                    <a:pt x="431304" y="283552"/>
                  </a:lnTo>
                  <a:lnTo>
                    <a:pt x="394030" y="311429"/>
                  </a:lnTo>
                  <a:lnTo>
                    <a:pt x="333667" y="339636"/>
                  </a:lnTo>
                  <a:lnTo>
                    <a:pt x="310794" y="343814"/>
                  </a:lnTo>
                  <a:lnTo>
                    <a:pt x="287693" y="341439"/>
                  </a:lnTo>
                  <a:lnTo>
                    <a:pt x="225310" y="318058"/>
                  </a:lnTo>
                  <a:lnTo>
                    <a:pt x="191325" y="297129"/>
                  </a:lnTo>
                  <a:lnTo>
                    <a:pt x="185483" y="292836"/>
                  </a:lnTo>
                  <a:lnTo>
                    <a:pt x="234188" y="281825"/>
                  </a:lnTo>
                  <a:lnTo>
                    <a:pt x="257086" y="278803"/>
                  </a:lnTo>
                  <a:lnTo>
                    <a:pt x="282956" y="275399"/>
                  </a:lnTo>
                  <a:lnTo>
                    <a:pt x="331952" y="273545"/>
                  </a:lnTo>
                  <a:lnTo>
                    <a:pt x="381342" y="276263"/>
                  </a:lnTo>
                  <a:lnTo>
                    <a:pt x="431304" y="283552"/>
                  </a:lnTo>
                  <a:lnTo>
                    <a:pt x="431304" y="265366"/>
                  </a:lnTo>
                  <a:lnTo>
                    <a:pt x="411937" y="261861"/>
                  </a:lnTo>
                  <a:lnTo>
                    <a:pt x="376720" y="257657"/>
                  </a:lnTo>
                  <a:lnTo>
                    <a:pt x="341731" y="255638"/>
                  </a:lnTo>
                  <a:lnTo>
                    <a:pt x="307073" y="255816"/>
                  </a:lnTo>
                  <a:lnTo>
                    <a:pt x="272351" y="258229"/>
                  </a:lnTo>
                  <a:lnTo>
                    <a:pt x="237604" y="262877"/>
                  </a:lnTo>
                  <a:lnTo>
                    <a:pt x="202933" y="269748"/>
                  </a:lnTo>
                  <a:lnTo>
                    <a:pt x="168452" y="278803"/>
                  </a:lnTo>
                  <a:lnTo>
                    <a:pt x="158102" y="268935"/>
                  </a:lnTo>
                  <a:lnTo>
                    <a:pt x="147878" y="257835"/>
                  </a:lnTo>
                  <a:lnTo>
                    <a:pt x="138150" y="245529"/>
                  </a:lnTo>
                  <a:lnTo>
                    <a:pt x="129298" y="232067"/>
                  </a:lnTo>
                  <a:lnTo>
                    <a:pt x="163144" y="220484"/>
                  </a:lnTo>
                  <a:lnTo>
                    <a:pt x="180098" y="215798"/>
                  </a:lnTo>
                  <a:lnTo>
                    <a:pt x="197104" y="211086"/>
                  </a:lnTo>
                  <a:lnTo>
                    <a:pt x="231063" y="203898"/>
                  </a:lnTo>
                  <a:lnTo>
                    <a:pt x="264909" y="198945"/>
                  </a:lnTo>
                  <a:lnTo>
                    <a:pt x="269900" y="198386"/>
                  </a:lnTo>
                  <a:lnTo>
                    <a:pt x="273481" y="193890"/>
                  </a:lnTo>
                  <a:lnTo>
                    <a:pt x="272351" y="183908"/>
                  </a:lnTo>
                  <a:lnTo>
                    <a:pt x="267855" y="180327"/>
                  </a:lnTo>
                  <a:lnTo>
                    <a:pt x="262864" y="180898"/>
                  </a:lnTo>
                  <a:lnTo>
                    <a:pt x="227418" y="186093"/>
                  </a:lnTo>
                  <a:lnTo>
                    <a:pt x="191884" y="193662"/>
                  </a:lnTo>
                  <a:lnTo>
                    <a:pt x="156362" y="203581"/>
                  </a:lnTo>
                  <a:lnTo>
                    <a:pt x="120967" y="215798"/>
                  </a:lnTo>
                  <a:lnTo>
                    <a:pt x="116890" y="205219"/>
                  </a:lnTo>
                  <a:lnTo>
                    <a:pt x="110299" y="168021"/>
                  </a:lnTo>
                  <a:lnTo>
                    <a:pt x="156083" y="148234"/>
                  </a:lnTo>
                  <a:lnTo>
                    <a:pt x="157734" y="147523"/>
                  </a:lnTo>
                  <a:lnTo>
                    <a:pt x="205244" y="132359"/>
                  </a:lnTo>
                  <a:lnTo>
                    <a:pt x="252945" y="122529"/>
                  </a:lnTo>
                  <a:lnTo>
                    <a:pt x="300913" y="118033"/>
                  </a:lnTo>
                  <a:lnTo>
                    <a:pt x="349199" y="118859"/>
                  </a:lnTo>
                  <a:lnTo>
                    <a:pt x="397916" y="125006"/>
                  </a:lnTo>
                  <a:lnTo>
                    <a:pt x="447141" y="136486"/>
                  </a:lnTo>
                  <a:lnTo>
                    <a:pt x="496925" y="153276"/>
                  </a:lnTo>
                  <a:lnTo>
                    <a:pt x="496938" y="161874"/>
                  </a:lnTo>
                  <a:lnTo>
                    <a:pt x="496938" y="64439"/>
                  </a:lnTo>
                  <a:lnTo>
                    <a:pt x="496138" y="64312"/>
                  </a:lnTo>
                  <a:lnTo>
                    <a:pt x="496138" y="133540"/>
                  </a:lnTo>
                  <a:lnTo>
                    <a:pt x="448195" y="118033"/>
                  </a:lnTo>
                  <a:lnTo>
                    <a:pt x="446697" y="117551"/>
                  </a:lnTo>
                  <a:lnTo>
                    <a:pt x="397598" y="106578"/>
                  </a:lnTo>
                  <a:lnTo>
                    <a:pt x="349008" y="100672"/>
                  </a:lnTo>
                  <a:lnTo>
                    <a:pt x="301053" y="99847"/>
                  </a:lnTo>
                  <a:lnTo>
                    <a:pt x="252996" y="104203"/>
                  </a:lnTo>
                  <a:lnTo>
                    <a:pt x="205003" y="113728"/>
                  </a:lnTo>
                  <a:lnTo>
                    <a:pt x="157124" y="128422"/>
                  </a:lnTo>
                  <a:lnTo>
                    <a:pt x="109524" y="148234"/>
                  </a:lnTo>
                  <a:lnTo>
                    <a:pt x="107543" y="97802"/>
                  </a:lnTo>
                  <a:lnTo>
                    <a:pt x="143535" y="88455"/>
                  </a:lnTo>
                  <a:lnTo>
                    <a:pt x="151282" y="86436"/>
                  </a:lnTo>
                  <a:lnTo>
                    <a:pt x="165227" y="80860"/>
                  </a:lnTo>
                  <a:lnTo>
                    <a:pt x="184873" y="73012"/>
                  </a:lnTo>
                  <a:lnTo>
                    <a:pt x="210934" y="58724"/>
                  </a:lnTo>
                  <a:lnTo>
                    <a:pt x="247573" y="34505"/>
                  </a:lnTo>
                  <a:lnTo>
                    <a:pt x="262559" y="26276"/>
                  </a:lnTo>
                  <a:lnTo>
                    <a:pt x="278790" y="20662"/>
                  </a:lnTo>
                  <a:lnTo>
                    <a:pt x="298030" y="18161"/>
                  </a:lnTo>
                  <a:lnTo>
                    <a:pt x="317398" y="19138"/>
                  </a:lnTo>
                  <a:lnTo>
                    <a:pt x="334010" y="23482"/>
                  </a:lnTo>
                  <a:lnTo>
                    <a:pt x="349592" y="30505"/>
                  </a:lnTo>
                  <a:lnTo>
                    <a:pt x="388023" y="51765"/>
                  </a:lnTo>
                  <a:lnTo>
                    <a:pt x="415124" y="63969"/>
                  </a:lnTo>
                  <a:lnTo>
                    <a:pt x="449656" y="74726"/>
                  </a:lnTo>
                  <a:lnTo>
                    <a:pt x="494144" y="82626"/>
                  </a:lnTo>
                  <a:lnTo>
                    <a:pt x="496138" y="133540"/>
                  </a:lnTo>
                  <a:lnTo>
                    <a:pt x="496138" y="64312"/>
                  </a:lnTo>
                  <a:lnTo>
                    <a:pt x="456895" y="57734"/>
                  </a:lnTo>
                  <a:lnTo>
                    <a:pt x="422910" y="47421"/>
                  </a:lnTo>
                  <a:lnTo>
                    <a:pt x="396430" y="35636"/>
                  </a:lnTo>
                  <a:lnTo>
                    <a:pt x="364756" y="18161"/>
                  </a:lnTo>
                  <a:lnTo>
                    <a:pt x="357530" y="14147"/>
                  </a:lnTo>
                  <a:lnTo>
                    <a:pt x="339852" y="6273"/>
                  </a:lnTo>
                  <a:lnTo>
                    <a:pt x="320294" y="1206"/>
                  </a:lnTo>
                  <a:lnTo>
                    <a:pt x="297319" y="0"/>
                  </a:lnTo>
                  <a:lnTo>
                    <a:pt x="274497" y="3009"/>
                  </a:lnTo>
                  <a:lnTo>
                    <a:pt x="255384" y="9588"/>
                  </a:lnTo>
                  <a:lnTo>
                    <a:pt x="238366" y="18834"/>
                  </a:lnTo>
                  <a:lnTo>
                    <a:pt x="201269" y="43294"/>
                  </a:lnTo>
                  <a:lnTo>
                    <a:pt x="175780" y="57137"/>
                  </a:lnTo>
                  <a:lnTo>
                    <a:pt x="142709" y="70065"/>
                  </a:lnTo>
                  <a:lnTo>
                    <a:pt x="99402" y="80860"/>
                  </a:lnTo>
                  <a:lnTo>
                    <a:pt x="96418" y="79425"/>
                  </a:lnTo>
                  <a:lnTo>
                    <a:pt x="96418" y="199872"/>
                  </a:lnTo>
                  <a:lnTo>
                    <a:pt x="43675" y="175196"/>
                  </a:lnTo>
                  <a:lnTo>
                    <a:pt x="18110" y="140639"/>
                  </a:lnTo>
                  <a:lnTo>
                    <a:pt x="18884" y="127698"/>
                  </a:lnTo>
                  <a:lnTo>
                    <a:pt x="39725" y="95389"/>
                  </a:lnTo>
                  <a:lnTo>
                    <a:pt x="57518" y="88455"/>
                  </a:lnTo>
                  <a:lnTo>
                    <a:pt x="69456" y="88722"/>
                  </a:lnTo>
                  <a:lnTo>
                    <a:pt x="83261" y="93256"/>
                  </a:lnTo>
                  <a:lnTo>
                    <a:pt x="89293" y="96164"/>
                  </a:lnTo>
                  <a:lnTo>
                    <a:pt x="92214" y="170548"/>
                  </a:lnTo>
                  <a:lnTo>
                    <a:pt x="92290" y="171945"/>
                  </a:lnTo>
                  <a:lnTo>
                    <a:pt x="96418" y="79425"/>
                  </a:lnTo>
                  <a:lnTo>
                    <a:pt x="59143" y="70053"/>
                  </a:lnTo>
                  <a:lnTo>
                    <a:pt x="43815" y="73088"/>
                  </a:lnTo>
                  <a:lnTo>
                    <a:pt x="6680" y="107505"/>
                  </a:lnTo>
                  <a:lnTo>
                    <a:pt x="0" y="142138"/>
                  </a:lnTo>
                  <a:lnTo>
                    <a:pt x="1879" y="152958"/>
                  </a:lnTo>
                  <a:lnTo>
                    <a:pt x="23253" y="184518"/>
                  </a:lnTo>
                  <a:lnTo>
                    <a:pt x="104711" y="223812"/>
                  </a:lnTo>
                  <a:lnTo>
                    <a:pt x="113550" y="241084"/>
                  </a:lnTo>
                  <a:lnTo>
                    <a:pt x="137896" y="274091"/>
                  </a:lnTo>
                  <a:lnTo>
                    <a:pt x="166446" y="301028"/>
                  </a:lnTo>
                  <a:lnTo>
                    <a:pt x="214642" y="332917"/>
                  </a:lnTo>
                  <a:lnTo>
                    <a:pt x="249643" y="348996"/>
                  </a:lnTo>
                  <a:lnTo>
                    <a:pt x="311518" y="361975"/>
                  </a:lnTo>
                  <a:lnTo>
                    <a:pt x="339852" y="356806"/>
                  </a:lnTo>
                  <a:lnTo>
                    <a:pt x="405828" y="325412"/>
                  </a:lnTo>
                  <a:lnTo>
                    <a:pt x="437946" y="301815"/>
                  </a:lnTo>
                  <a:lnTo>
                    <a:pt x="466636" y="273545"/>
                  </a:lnTo>
                  <a:lnTo>
                    <a:pt x="471093" y="268236"/>
                  </a:lnTo>
                  <a:lnTo>
                    <a:pt x="480758" y="256692"/>
                  </a:lnTo>
                  <a:lnTo>
                    <a:pt x="495960" y="232664"/>
                  </a:lnTo>
                  <a:lnTo>
                    <a:pt x="506857" y="207987"/>
                  </a:lnTo>
                  <a:lnTo>
                    <a:pt x="518033" y="201650"/>
                  </a:lnTo>
                  <a:lnTo>
                    <a:pt x="550049" y="183476"/>
                  </a:lnTo>
                  <a:lnTo>
                    <a:pt x="572833" y="170548"/>
                  </a:lnTo>
                  <a:lnTo>
                    <a:pt x="586498" y="160566"/>
                  </a:lnTo>
                  <a:lnTo>
                    <a:pt x="596506" y="148323"/>
                  </a:lnTo>
                  <a:lnTo>
                    <a:pt x="602678" y="134150"/>
                  </a:lnTo>
                  <a:lnTo>
                    <a:pt x="604748" y="118859"/>
                  </a:lnTo>
                  <a:close/>
                </a:path>
              </a:pathLst>
            </a:custGeom>
            <a:grpFill/>
            <a:ln>
              <a:solidFill>
                <a:schemeClr val="tx1">
                  <a:lumMod val="95000"/>
                  <a:lumOff val="5000"/>
                </a:schemeClr>
              </a:solidFill>
            </a:ln>
          </p:spPr>
          <p:txBody>
            <a:bodyPr wrap="square" lIns="0" tIns="0" rIns="0" bIns="0" rtlCol="0"/>
            <a:lstStyle/>
            <a:p>
              <a:endParaRPr/>
            </a:p>
          </p:txBody>
        </p:sp>
      </p:grpSp>
      <p:grpSp>
        <p:nvGrpSpPr>
          <p:cNvPr id="36" name="object 15">
            <a:extLst>
              <a:ext uri="{FF2B5EF4-FFF2-40B4-BE49-F238E27FC236}">
                <a16:creationId xmlns:a16="http://schemas.microsoft.com/office/drawing/2014/main" xmlns="" id="{FBCB8B7E-4853-47B2-9DC3-782D304CBF3F}"/>
              </a:ext>
            </a:extLst>
          </p:cNvPr>
          <p:cNvGrpSpPr/>
          <p:nvPr/>
        </p:nvGrpSpPr>
        <p:grpSpPr>
          <a:xfrm>
            <a:off x="10150951" y="3531044"/>
            <a:ext cx="1260000" cy="1260000"/>
            <a:chOff x="4675333" y="6159086"/>
            <a:chExt cx="800735" cy="800735"/>
          </a:xfrm>
          <a:solidFill>
            <a:schemeClr val="accent4">
              <a:lumMod val="60000"/>
              <a:lumOff val="40000"/>
            </a:schemeClr>
          </a:solidFill>
        </p:grpSpPr>
        <p:sp>
          <p:nvSpPr>
            <p:cNvPr id="37" name="object 16">
              <a:hlinkClick r:id="rId7" action="ppaction://hlinksldjump"/>
              <a:extLst>
                <a:ext uri="{FF2B5EF4-FFF2-40B4-BE49-F238E27FC236}">
                  <a16:creationId xmlns:a16="http://schemas.microsoft.com/office/drawing/2014/main" xmlns="" id="{70A95D82-BFD5-403E-B06F-CEC4E45C0827}"/>
                </a:ext>
              </a:extLst>
            </p:cNvPr>
            <p:cNvSpPr/>
            <p:nvPr/>
          </p:nvSpPr>
          <p:spPr>
            <a:xfrm>
              <a:off x="4675333" y="6159086"/>
              <a:ext cx="800735" cy="800735"/>
            </a:xfrm>
            <a:custGeom>
              <a:avLst/>
              <a:gdLst/>
              <a:ahLst/>
              <a:cxnLst/>
              <a:rect l="l" t="t" r="r" b="b"/>
              <a:pathLst>
                <a:path w="800735" h="800734">
                  <a:moveTo>
                    <a:pt x="400354" y="0"/>
                  </a:moveTo>
                  <a:lnTo>
                    <a:pt x="353665" y="2693"/>
                  </a:lnTo>
                  <a:lnTo>
                    <a:pt x="308558" y="10573"/>
                  </a:lnTo>
                  <a:lnTo>
                    <a:pt x="265332" y="23339"/>
                  </a:lnTo>
                  <a:lnTo>
                    <a:pt x="224290" y="40690"/>
                  </a:lnTo>
                  <a:lnTo>
                    <a:pt x="185730" y="62328"/>
                  </a:lnTo>
                  <a:lnTo>
                    <a:pt x="149954" y="87950"/>
                  </a:lnTo>
                  <a:lnTo>
                    <a:pt x="117262" y="117257"/>
                  </a:lnTo>
                  <a:lnTo>
                    <a:pt x="87954" y="149949"/>
                  </a:lnTo>
                  <a:lnTo>
                    <a:pt x="62331" y="185724"/>
                  </a:lnTo>
                  <a:lnTo>
                    <a:pt x="40693" y="224284"/>
                  </a:lnTo>
                  <a:lnTo>
                    <a:pt x="23340" y="265327"/>
                  </a:lnTo>
                  <a:lnTo>
                    <a:pt x="10573" y="308554"/>
                  </a:lnTo>
                  <a:lnTo>
                    <a:pt x="2693" y="353663"/>
                  </a:lnTo>
                  <a:lnTo>
                    <a:pt x="0" y="400354"/>
                  </a:lnTo>
                  <a:lnTo>
                    <a:pt x="2693" y="447044"/>
                  </a:lnTo>
                  <a:lnTo>
                    <a:pt x="10573" y="492151"/>
                  </a:lnTo>
                  <a:lnTo>
                    <a:pt x="23340" y="535376"/>
                  </a:lnTo>
                  <a:lnTo>
                    <a:pt x="40693" y="576419"/>
                  </a:lnTo>
                  <a:lnTo>
                    <a:pt x="62331" y="614979"/>
                  </a:lnTo>
                  <a:lnTo>
                    <a:pt x="87954" y="650755"/>
                  </a:lnTo>
                  <a:lnTo>
                    <a:pt x="117262" y="683447"/>
                  </a:lnTo>
                  <a:lnTo>
                    <a:pt x="149954" y="712755"/>
                  </a:lnTo>
                  <a:lnTo>
                    <a:pt x="185730" y="738378"/>
                  </a:lnTo>
                  <a:lnTo>
                    <a:pt x="224290" y="760016"/>
                  </a:lnTo>
                  <a:lnTo>
                    <a:pt x="265332" y="777369"/>
                  </a:lnTo>
                  <a:lnTo>
                    <a:pt x="308558" y="790135"/>
                  </a:lnTo>
                  <a:lnTo>
                    <a:pt x="353665" y="798016"/>
                  </a:lnTo>
                  <a:lnTo>
                    <a:pt x="400354" y="800709"/>
                  </a:lnTo>
                  <a:lnTo>
                    <a:pt x="447044" y="798016"/>
                  </a:lnTo>
                  <a:lnTo>
                    <a:pt x="492151" y="790135"/>
                  </a:lnTo>
                  <a:lnTo>
                    <a:pt x="535376" y="777369"/>
                  </a:lnTo>
                  <a:lnTo>
                    <a:pt x="576419" y="760016"/>
                  </a:lnTo>
                  <a:lnTo>
                    <a:pt x="614979" y="738378"/>
                  </a:lnTo>
                  <a:lnTo>
                    <a:pt x="650755" y="712755"/>
                  </a:lnTo>
                  <a:lnTo>
                    <a:pt x="683447" y="683447"/>
                  </a:lnTo>
                  <a:lnTo>
                    <a:pt x="712755" y="650755"/>
                  </a:lnTo>
                  <a:lnTo>
                    <a:pt x="738378" y="614979"/>
                  </a:lnTo>
                  <a:lnTo>
                    <a:pt x="760016" y="576419"/>
                  </a:lnTo>
                  <a:lnTo>
                    <a:pt x="777369" y="535376"/>
                  </a:lnTo>
                  <a:lnTo>
                    <a:pt x="790135" y="492151"/>
                  </a:lnTo>
                  <a:lnTo>
                    <a:pt x="798016" y="447044"/>
                  </a:lnTo>
                  <a:lnTo>
                    <a:pt x="800709" y="400354"/>
                  </a:lnTo>
                  <a:lnTo>
                    <a:pt x="798016" y="353663"/>
                  </a:lnTo>
                  <a:lnTo>
                    <a:pt x="790135" y="308554"/>
                  </a:lnTo>
                  <a:lnTo>
                    <a:pt x="777369" y="265327"/>
                  </a:lnTo>
                  <a:lnTo>
                    <a:pt x="760016" y="224284"/>
                  </a:lnTo>
                  <a:lnTo>
                    <a:pt x="738378" y="185724"/>
                  </a:lnTo>
                  <a:lnTo>
                    <a:pt x="712755" y="149949"/>
                  </a:lnTo>
                  <a:lnTo>
                    <a:pt x="683447" y="117257"/>
                  </a:lnTo>
                  <a:lnTo>
                    <a:pt x="650755" y="87950"/>
                  </a:lnTo>
                  <a:lnTo>
                    <a:pt x="614979" y="62328"/>
                  </a:lnTo>
                  <a:lnTo>
                    <a:pt x="576419" y="40690"/>
                  </a:lnTo>
                  <a:lnTo>
                    <a:pt x="535376" y="23339"/>
                  </a:lnTo>
                  <a:lnTo>
                    <a:pt x="492151" y="10573"/>
                  </a:lnTo>
                  <a:lnTo>
                    <a:pt x="447044" y="2693"/>
                  </a:lnTo>
                  <a:lnTo>
                    <a:pt x="400354" y="0"/>
                  </a:lnTo>
                  <a:close/>
                </a:path>
              </a:pathLst>
            </a:custGeom>
            <a:grpFill/>
            <a:ln>
              <a:solidFill>
                <a:schemeClr val="tx1">
                  <a:lumMod val="95000"/>
                  <a:lumOff val="5000"/>
                </a:schemeClr>
              </a:solidFill>
            </a:ln>
          </p:spPr>
          <p:txBody>
            <a:bodyPr wrap="square" lIns="0" tIns="0" rIns="0" bIns="0" rtlCol="0"/>
            <a:lstStyle/>
            <a:p>
              <a:endParaRPr dirty="0"/>
            </a:p>
          </p:txBody>
        </p:sp>
        <p:sp>
          <p:nvSpPr>
            <p:cNvPr id="38" name="object 17">
              <a:extLst>
                <a:ext uri="{FF2B5EF4-FFF2-40B4-BE49-F238E27FC236}">
                  <a16:creationId xmlns:a16="http://schemas.microsoft.com/office/drawing/2014/main" xmlns="" id="{047E39D0-9921-4797-9468-9A21F595E258}"/>
                </a:ext>
              </a:extLst>
            </p:cNvPr>
            <p:cNvSpPr/>
            <p:nvPr/>
          </p:nvSpPr>
          <p:spPr>
            <a:xfrm>
              <a:off x="4863453" y="6350103"/>
              <a:ext cx="433705" cy="434340"/>
            </a:xfrm>
            <a:custGeom>
              <a:avLst/>
              <a:gdLst/>
              <a:ahLst/>
              <a:cxnLst/>
              <a:rect l="l" t="t" r="r" b="b"/>
              <a:pathLst>
                <a:path w="433704" h="434340">
                  <a:moveTo>
                    <a:pt x="57727" y="231163"/>
                  </a:moveTo>
                  <a:lnTo>
                    <a:pt x="10026" y="231163"/>
                  </a:lnTo>
                  <a:lnTo>
                    <a:pt x="6788" y="234402"/>
                  </a:lnTo>
                  <a:lnTo>
                    <a:pt x="6788" y="242390"/>
                  </a:lnTo>
                  <a:lnTo>
                    <a:pt x="10026" y="245641"/>
                  </a:lnTo>
                  <a:lnTo>
                    <a:pt x="44265" y="245641"/>
                  </a:lnTo>
                  <a:lnTo>
                    <a:pt x="15799" y="300381"/>
                  </a:lnTo>
                  <a:lnTo>
                    <a:pt x="1507" y="348235"/>
                  </a:lnTo>
                  <a:lnTo>
                    <a:pt x="1430" y="388275"/>
                  </a:lnTo>
                  <a:lnTo>
                    <a:pt x="16376" y="416990"/>
                  </a:lnTo>
                  <a:lnTo>
                    <a:pt x="25778" y="424412"/>
                  </a:lnTo>
                  <a:lnTo>
                    <a:pt x="36833" y="429645"/>
                  </a:lnTo>
                  <a:lnTo>
                    <a:pt x="49416" y="432745"/>
                  </a:lnTo>
                  <a:lnTo>
                    <a:pt x="63404" y="433766"/>
                  </a:lnTo>
                  <a:lnTo>
                    <a:pt x="96315" y="429490"/>
                  </a:lnTo>
                  <a:lnTo>
                    <a:pt x="127321" y="419079"/>
                  </a:lnTo>
                  <a:lnTo>
                    <a:pt x="55591" y="419079"/>
                  </a:lnTo>
                  <a:lnTo>
                    <a:pt x="26612" y="406754"/>
                  </a:lnTo>
                  <a:lnTo>
                    <a:pt x="15140" y="383654"/>
                  </a:lnTo>
                  <a:lnTo>
                    <a:pt x="15551" y="350805"/>
                  </a:lnTo>
                  <a:lnTo>
                    <a:pt x="27391" y="310215"/>
                  </a:lnTo>
                  <a:lnTo>
                    <a:pt x="50209" y="263891"/>
                  </a:lnTo>
                  <a:lnTo>
                    <a:pt x="64664" y="263891"/>
                  </a:lnTo>
                  <a:lnTo>
                    <a:pt x="64636" y="237602"/>
                  </a:lnTo>
                  <a:lnTo>
                    <a:pt x="58680" y="231265"/>
                  </a:lnTo>
                  <a:lnTo>
                    <a:pt x="57727" y="231163"/>
                  </a:lnTo>
                  <a:close/>
                </a:path>
                <a:path w="433704" h="434340">
                  <a:moveTo>
                    <a:pt x="244324" y="369123"/>
                  </a:moveTo>
                  <a:lnTo>
                    <a:pt x="216680" y="369123"/>
                  </a:lnTo>
                  <a:lnTo>
                    <a:pt x="259286" y="396703"/>
                  </a:lnTo>
                  <a:lnTo>
                    <a:pt x="299802" y="416990"/>
                  </a:lnTo>
                  <a:lnTo>
                    <a:pt x="337058" y="429497"/>
                  </a:lnTo>
                  <a:lnTo>
                    <a:pt x="369969" y="433766"/>
                  </a:lnTo>
                  <a:lnTo>
                    <a:pt x="383954" y="432745"/>
                  </a:lnTo>
                  <a:lnTo>
                    <a:pt x="396541" y="429645"/>
                  </a:lnTo>
                  <a:lnTo>
                    <a:pt x="407599" y="424412"/>
                  </a:lnTo>
                  <a:lnTo>
                    <a:pt x="414346" y="419084"/>
                  </a:lnTo>
                  <a:lnTo>
                    <a:pt x="377742" y="419079"/>
                  </a:lnTo>
                  <a:lnTo>
                    <a:pt x="336109" y="414296"/>
                  </a:lnTo>
                  <a:lnTo>
                    <a:pt x="285368" y="394032"/>
                  </a:lnTo>
                  <a:lnTo>
                    <a:pt x="244324" y="369123"/>
                  </a:lnTo>
                  <a:close/>
                </a:path>
                <a:path w="433704" h="434340">
                  <a:moveTo>
                    <a:pt x="383825" y="244359"/>
                  </a:moveTo>
                  <a:lnTo>
                    <a:pt x="376993" y="248524"/>
                  </a:lnTo>
                  <a:lnTo>
                    <a:pt x="375913" y="252982"/>
                  </a:lnTo>
                  <a:lnTo>
                    <a:pt x="377996" y="256398"/>
                  </a:lnTo>
                  <a:lnTo>
                    <a:pt x="403570" y="305427"/>
                  </a:lnTo>
                  <a:lnTo>
                    <a:pt x="417158" y="348235"/>
                  </a:lnTo>
                  <a:lnTo>
                    <a:pt x="418356" y="382714"/>
                  </a:lnTo>
                  <a:lnTo>
                    <a:pt x="406761" y="406754"/>
                  </a:lnTo>
                  <a:lnTo>
                    <a:pt x="377788" y="419084"/>
                  </a:lnTo>
                  <a:lnTo>
                    <a:pt x="414352" y="419079"/>
                  </a:lnTo>
                  <a:lnTo>
                    <a:pt x="417005" y="416975"/>
                  </a:lnTo>
                  <a:lnTo>
                    <a:pt x="431819" y="388891"/>
                  </a:lnTo>
                  <a:lnTo>
                    <a:pt x="432117" y="350223"/>
                  </a:lnTo>
                  <a:lnTo>
                    <a:pt x="418194" y="302901"/>
                  </a:lnTo>
                  <a:lnTo>
                    <a:pt x="390353" y="248842"/>
                  </a:lnTo>
                  <a:lnTo>
                    <a:pt x="388270" y="245438"/>
                  </a:lnTo>
                  <a:lnTo>
                    <a:pt x="383825" y="244359"/>
                  </a:lnTo>
                  <a:close/>
                </a:path>
                <a:path w="433704" h="434340">
                  <a:moveTo>
                    <a:pt x="72881" y="0"/>
                  </a:moveTo>
                  <a:lnTo>
                    <a:pt x="40637" y="2515"/>
                  </a:lnTo>
                  <a:lnTo>
                    <a:pt x="16376" y="16368"/>
                  </a:lnTo>
                  <a:lnTo>
                    <a:pt x="2518" y="40630"/>
                  </a:lnTo>
                  <a:lnTo>
                    <a:pt x="0" y="72873"/>
                  </a:lnTo>
                  <a:lnTo>
                    <a:pt x="8164" y="111529"/>
                  </a:lnTo>
                  <a:lnTo>
                    <a:pt x="26355" y="155025"/>
                  </a:lnTo>
                  <a:lnTo>
                    <a:pt x="53942" y="201826"/>
                  </a:lnTo>
                  <a:lnTo>
                    <a:pt x="90192" y="250259"/>
                  </a:lnTo>
                  <a:lnTo>
                    <a:pt x="134524" y="298854"/>
                  </a:lnTo>
                  <a:lnTo>
                    <a:pt x="169287" y="331409"/>
                  </a:lnTo>
                  <a:lnTo>
                    <a:pt x="204222" y="359916"/>
                  </a:lnTo>
                  <a:lnTo>
                    <a:pt x="148000" y="394034"/>
                  </a:lnTo>
                  <a:lnTo>
                    <a:pt x="97216" y="414301"/>
                  </a:lnTo>
                  <a:lnTo>
                    <a:pt x="55591" y="419079"/>
                  </a:lnTo>
                  <a:lnTo>
                    <a:pt x="127321" y="419079"/>
                  </a:lnTo>
                  <a:lnTo>
                    <a:pt x="133584" y="416975"/>
                  </a:lnTo>
                  <a:lnTo>
                    <a:pt x="174082" y="396696"/>
                  </a:lnTo>
                  <a:lnTo>
                    <a:pt x="216680" y="369123"/>
                  </a:lnTo>
                  <a:lnTo>
                    <a:pt x="244324" y="369123"/>
                  </a:lnTo>
                  <a:lnTo>
                    <a:pt x="229152" y="359916"/>
                  </a:lnTo>
                  <a:lnTo>
                    <a:pt x="240590" y="350912"/>
                  </a:lnTo>
                  <a:lnTo>
                    <a:pt x="216693" y="350912"/>
                  </a:lnTo>
                  <a:lnTo>
                    <a:pt x="180497" y="321865"/>
                  </a:lnTo>
                  <a:lnTo>
                    <a:pt x="144748" y="288618"/>
                  </a:lnTo>
                  <a:lnTo>
                    <a:pt x="103719" y="243709"/>
                  </a:lnTo>
                  <a:lnTo>
                    <a:pt x="69453" y="198437"/>
                  </a:lnTo>
                  <a:lnTo>
                    <a:pt x="42723" y="154518"/>
                  </a:lnTo>
                  <a:lnTo>
                    <a:pt x="24302" y="113663"/>
                  </a:lnTo>
                  <a:lnTo>
                    <a:pt x="14961" y="77586"/>
                  </a:lnTo>
                  <a:lnTo>
                    <a:pt x="15473" y="48000"/>
                  </a:lnTo>
                  <a:lnTo>
                    <a:pt x="26612" y="26617"/>
                  </a:lnTo>
                  <a:lnTo>
                    <a:pt x="47995" y="15478"/>
                  </a:lnTo>
                  <a:lnTo>
                    <a:pt x="77581" y="14963"/>
                  </a:lnTo>
                  <a:lnTo>
                    <a:pt x="127789" y="14963"/>
                  </a:lnTo>
                  <a:lnTo>
                    <a:pt x="111536" y="8166"/>
                  </a:lnTo>
                  <a:lnTo>
                    <a:pt x="72881" y="0"/>
                  </a:lnTo>
                  <a:close/>
                </a:path>
                <a:path w="433704" h="434340">
                  <a:moveTo>
                    <a:pt x="414307" y="14956"/>
                  </a:moveTo>
                  <a:lnTo>
                    <a:pt x="382468" y="14956"/>
                  </a:lnTo>
                  <a:lnTo>
                    <a:pt x="406761" y="26617"/>
                  </a:lnTo>
                  <a:lnTo>
                    <a:pt x="417900" y="48000"/>
                  </a:lnTo>
                  <a:lnTo>
                    <a:pt x="409072" y="113663"/>
                  </a:lnTo>
                  <a:lnTo>
                    <a:pt x="390650" y="154518"/>
                  </a:lnTo>
                  <a:lnTo>
                    <a:pt x="363920" y="198437"/>
                  </a:lnTo>
                  <a:lnTo>
                    <a:pt x="329655" y="243709"/>
                  </a:lnTo>
                  <a:lnTo>
                    <a:pt x="288626" y="288618"/>
                  </a:lnTo>
                  <a:lnTo>
                    <a:pt x="252879" y="321865"/>
                  </a:lnTo>
                  <a:lnTo>
                    <a:pt x="216693" y="350912"/>
                  </a:lnTo>
                  <a:lnTo>
                    <a:pt x="240590" y="350912"/>
                  </a:lnTo>
                  <a:lnTo>
                    <a:pt x="281526" y="315621"/>
                  </a:lnTo>
                  <a:lnTo>
                    <a:pt x="343182" y="250259"/>
                  </a:lnTo>
                  <a:lnTo>
                    <a:pt x="379457" y="201792"/>
                  </a:lnTo>
                  <a:lnTo>
                    <a:pt x="407018" y="155025"/>
                  </a:lnTo>
                  <a:lnTo>
                    <a:pt x="425209" y="111529"/>
                  </a:lnTo>
                  <a:lnTo>
                    <a:pt x="433374" y="72873"/>
                  </a:lnTo>
                  <a:lnTo>
                    <a:pt x="430856" y="40630"/>
                  </a:lnTo>
                  <a:lnTo>
                    <a:pt x="416998" y="16368"/>
                  </a:lnTo>
                  <a:lnTo>
                    <a:pt x="414307" y="14956"/>
                  </a:lnTo>
                  <a:close/>
                </a:path>
                <a:path w="433704" h="434340">
                  <a:moveTo>
                    <a:pt x="64664" y="263891"/>
                  </a:moveTo>
                  <a:lnTo>
                    <a:pt x="50209" y="263891"/>
                  </a:lnTo>
                  <a:lnTo>
                    <a:pt x="50209" y="285824"/>
                  </a:lnTo>
                  <a:lnTo>
                    <a:pt x="53460" y="289063"/>
                  </a:lnTo>
                  <a:lnTo>
                    <a:pt x="61448" y="289063"/>
                  </a:lnTo>
                  <a:lnTo>
                    <a:pt x="64687" y="285824"/>
                  </a:lnTo>
                  <a:lnTo>
                    <a:pt x="64664" y="263891"/>
                  </a:lnTo>
                  <a:close/>
                </a:path>
                <a:path w="433704" h="434340">
                  <a:moveTo>
                    <a:pt x="127789" y="14963"/>
                  </a:moveTo>
                  <a:lnTo>
                    <a:pt x="77581" y="14963"/>
                  </a:lnTo>
                  <a:lnTo>
                    <a:pt x="113658" y="24303"/>
                  </a:lnTo>
                  <a:lnTo>
                    <a:pt x="154513" y="42723"/>
                  </a:lnTo>
                  <a:lnTo>
                    <a:pt x="198433" y="69453"/>
                  </a:lnTo>
                  <a:lnTo>
                    <a:pt x="243704" y="103720"/>
                  </a:lnTo>
                  <a:lnTo>
                    <a:pt x="288613" y="144753"/>
                  </a:lnTo>
                  <a:lnTo>
                    <a:pt x="319215" y="175985"/>
                  </a:lnTo>
                  <a:lnTo>
                    <a:pt x="330447" y="187729"/>
                  </a:lnTo>
                  <a:lnTo>
                    <a:pt x="299548" y="187729"/>
                  </a:lnTo>
                  <a:lnTo>
                    <a:pt x="296309" y="190981"/>
                  </a:lnTo>
                  <a:lnTo>
                    <a:pt x="296424" y="199083"/>
                  </a:lnTo>
                  <a:lnTo>
                    <a:pt x="299548" y="202207"/>
                  </a:lnTo>
                  <a:lnTo>
                    <a:pt x="347922" y="202144"/>
                  </a:lnTo>
                  <a:lnTo>
                    <a:pt x="354209" y="176490"/>
                  </a:lnTo>
                  <a:lnTo>
                    <a:pt x="339731" y="176490"/>
                  </a:lnTo>
                  <a:lnTo>
                    <a:pt x="328566" y="164843"/>
                  </a:lnTo>
                  <a:lnTo>
                    <a:pt x="298849" y="134516"/>
                  </a:lnTo>
                  <a:lnTo>
                    <a:pt x="250259" y="90189"/>
                  </a:lnTo>
                  <a:lnTo>
                    <a:pt x="201795" y="53917"/>
                  </a:lnTo>
                  <a:lnTo>
                    <a:pt x="155031" y="26357"/>
                  </a:lnTo>
                  <a:lnTo>
                    <a:pt x="127789" y="14963"/>
                  </a:lnTo>
                  <a:close/>
                </a:path>
                <a:path w="433704" h="434340">
                  <a:moveTo>
                    <a:pt x="350970" y="144308"/>
                  </a:moveTo>
                  <a:lnTo>
                    <a:pt x="342982" y="144308"/>
                  </a:lnTo>
                  <a:lnTo>
                    <a:pt x="339731" y="147547"/>
                  </a:lnTo>
                  <a:lnTo>
                    <a:pt x="339731" y="176490"/>
                  </a:lnTo>
                  <a:lnTo>
                    <a:pt x="354209" y="176490"/>
                  </a:lnTo>
                  <a:lnTo>
                    <a:pt x="354209" y="147547"/>
                  </a:lnTo>
                  <a:lnTo>
                    <a:pt x="350970" y="144308"/>
                  </a:lnTo>
                  <a:close/>
                </a:path>
                <a:path w="433704" h="434340">
                  <a:moveTo>
                    <a:pt x="349589" y="1336"/>
                  </a:moveTo>
                  <a:lnTo>
                    <a:pt x="301794" y="15631"/>
                  </a:lnTo>
                  <a:lnTo>
                    <a:pt x="247186" y="44054"/>
                  </a:lnTo>
                  <a:lnTo>
                    <a:pt x="243770" y="46137"/>
                  </a:lnTo>
                  <a:lnTo>
                    <a:pt x="242715" y="50595"/>
                  </a:lnTo>
                  <a:lnTo>
                    <a:pt x="246919" y="57415"/>
                  </a:lnTo>
                  <a:lnTo>
                    <a:pt x="251377" y="58469"/>
                  </a:lnTo>
                  <a:lnTo>
                    <a:pt x="254780" y="56373"/>
                  </a:lnTo>
                  <a:lnTo>
                    <a:pt x="304349" y="30252"/>
                  </a:lnTo>
                  <a:lnTo>
                    <a:pt x="347621" y="16306"/>
                  </a:lnTo>
                  <a:lnTo>
                    <a:pt x="382468" y="14956"/>
                  </a:lnTo>
                  <a:lnTo>
                    <a:pt x="414307" y="14956"/>
                  </a:lnTo>
                  <a:lnTo>
                    <a:pt x="388636" y="1479"/>
                  </a:lnTo>
                  <a:lnTo>
                    <a:pt x="349589" y="1336"/>
                  </a:lnTo>
                  <a:close/>
                </a:path>
              </a:pathLst>
            </a:custGeom>
            <a:grpFill/>
            <a:ln>
              <a:solidFill>
                <a:schemeClr val="tx1">
                  <a:lumMod val="95000"/>
                  <a:lumOff val="5000"/>
                </a:schemeClr>
              </a:solidFill>
            </a:ln>
          </p:spPr>
          <p:txBody>
            <a:bodyPr wrap="square" lIns="0" tIns="0" rIns="0" bIns="0" rtlCol="0"/>
            <a:lstStyle/>
            <a:p>
              <a:endParaRPr/>
            </a:p>
          </p:txBody>
        </p:sp>
      </p:grpSp>
      <p:pic>
        <p:nvPicPr>
          <p:cNvPr id="1026" name="Picture 2" descr="Resultado de imagen de LOGO MINEDUC PNG">
            <a:extLst>
              <a:ext uri="{FF2B5EF4-FFF2-40B4-BE49-F238E27FC236}">
                <a16:creationId xmlns:a16="http://schemas.microsoft.com/office/drawing/2014/main" xmlns="" id="{B5427A33-2FF2-4816-BBCD-6F3AAF177914}"/>
              </a:ext>
            </a:extLst>
          </p:cNvPr>
          <p:cNvPicPr>
            <a:picLocks noChangeAspect="1" noChangeArrowheads="1"/>
          </p:cNvPicPr>
          <p:nvPr/>
        </p:nvPicPr>
        <p:blipFill>
          <a:blip r:embed="rId8">
            <a:alphaModFix amt="70000"/>
            <a:grayscl/>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738707" y="987007"/>
            <a:ext cx="1253113" cy="996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051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xmlns="" id="{7D8E67F2-F753-4E06-8229-4970A67258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a:extLst>
              <a:ext uri="{FF2B5EF4-FFF2-40B4-BE49-F238E27FC236}">
                <a16:creationId xmlns:a16="http://schemas.microsoft.com/office/drawing/2014/main" xmlns="" id="{2EE1BDFD-564B-44A4-841A-50D6A8E75CB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6" name="Freeform 60">
            <a:extLst>
              <a:ext uri="{FF2B5EF4-FFF2-40B4-BE49-F238E27FC236}">
                <a16:creationId xmlns:a16="http://schemas.microsoft.com/office/drawing/2014/main" xmlns="" id="{007B8288-68CC-4847-8419-CF535B6B7E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68">
            <a:extLst>
              <a:ext uri="{FF2B5EF4-FFF2-40B4-BE49-F238E27FC236}">
                <a16:creationId xmlns:a16="http://schemas.microsoft.com/office/drawing/2014/main" xmlns="" id="{32BA8EA8-C1B6-4309-B674-F9F399B962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Imagen 5">
            <a:extLst>
              <a:ext uri="{FF2B5EF4-FFF2-40B4-BE49-F238E27FC236}">
                <a16:creationId xmlns:a16="http://schemas.microsoft.com/office/drawing/2014/main" xmlns="" id="{96F73671-3D81-40BF-B6BB-37C72E0BB57C}"/>
              </a:ext>
            </a:extLst>
          </p:cNvPr>
          <p:cNvPicPr>
            <a:picLocks noChangeAspect="1"/>
          </p:cNvPicPr>
          <p:nvPr/>
        </p:nvPicPr>
        <p:blipFill rotWithShape="1">
          <a:blip r:embed="rId3"/>
          <a:srcRect t="3545" r="-1" b="7906"/>
          <a:stretch/>
        </p:blipFill>
        <p:spPr>
          <a:xfrm>
            <a:off x="391184" y="4503613"/>
            <a:ext cx="3557159" cy="1803259"/>
          </a:xfrm>
          <a:prstGeom prst="rect">
            <a:avLst/>
          </a:prstGeom>
        </p:spPr>
      </p:pic>
      <p:sp>
        <p:nvSpPr>
          <p:cNvPr id="8" name="CuadroTexto 7">
            <a:extLst>
              <a:ext uri="{FF2B5EF4-FFF2-40B4-BE49-F238E27FC236}">
                <a16:creationId xmlns:a16="http://schemas.microsoft.com/office/drawing/2014/main" xmlns="" id="{02737CC8-07C3-43E1-A591-CB0231305F39}"/>
              </a:ext>
            </a:extLst>
          </p:cNvPr>
          <p:cNvSpPr txBox="1"/>
          <p:nvPr/>
        </p:nvSpPr>
        <p:spPr>
          <a:xfrm>
            <a:off x="6090574" y="2421682"/>
            <a:ext cx="4977578" cy="3639289"/>
          </a:xfrm>
          <a:prstGeom prst="rect">
            <a:avLst/>
          </a:prstGeom>
        </p:spPr>
        <p:txBody>
          <a:bodyPr vert="horz" lIns="91440" tIns="45720" rIns="91440" bIns="45720" rtlCol="0" anchor="ctr">
            <a:normAutofit/>
          </a:bodyPr>
          <a:lstStyle/>
          <a:p>
            <a:pPr indent="-228600" defTabSz="914400">
              <a:lnSpc>
                <a:spcPct val="90000"/>
              </a:lnSpc>
              <a:spcAft>
                <a:spcPts val="800"/>
              </a:spcAft>
              <a:buFont typeface="Arial" panose="020B0604020202020204" pitchFamily="34" charset="0"/>
              <a:buChar char="•"/>
            </a:pPr>
            <a:endParaRPr lang="en-US" sz="2000" dirty="0">
              <a:solidFill>
                <a:srgbClr val="000000"/>
              </a:solidFill>
              <a:effectLst/>
            </a:endParaRPr>
          </a:p>
        </p:txBody>
      </p:sp>
      <p:sp>
        <p:nvSpPr>
          <p:cNvPr id="9" name="CuadroTexto 8">
            <a:extLst>
              <a:ext uri="{FF2B5EF4-FFF2-40B4-BE49-F238E27FC236}">
                <a16:creationId xmlns:a16="http://schemas.microsoft.com/office/drawing/2014/main" xmlns="" id="{C65B5CAB-4705-426A-9FED-FDF69C8822DD}"/>
              </a:ext>
            </a:extLst>
          </p:cNvPr>
          <p:cNvSpPr txBox="1"/>
          <p:nvPr/>
        </p:nvSpPr>
        <p:spPr>
          <a:xfrm>
            <a:off x="722842" y="279248"/>
            <a:ext cx="4803636" cy="1311664"/>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endParaRPr lang="en-US" sz="3100" b="1" dirty="0">
              <a:solidFill>
                <a:srgbClr val="000000"/>
              </a:solidFill>
              <a:latin typeface="+mj-lt"/>
              <a:ea typeface="+mj-ea"/>
              <a:cs typeface="+mj-cs"/>
            </a:endParaRPr>
          </a:p>
        </p:txBody>
      </p:sp>
      <p:sp>
        <p:nvSpPr>
          <p:cNvPr id="11" name="CuadroTexto 10">
            <a:extLst>
              <a:ext uri="{FF2B5EF4-FFF2-40B4-BE49-F238E27FC236}">
                <a16:creationId xmlns:a16="http://schemas.microsoft.com/office/drawing/2014/main" xmlns="" id="{03F2DA9A-5925-428C-84CC-9A469287FE9B}"/>
              </a:ext>
            </a:extLst>
          </p:cNvPr>
          <p:cNvSpPr txBox="1"/>
          <p:nvPr/>
        </p:nvSpPr>
        <p:spPr>
          <a:xfrm>
            <a:off x="585922" y="2028312"/>
            <a:ext cx="5510078" cy="4287390"/>
          </a:xfrm>
          <a:prstGeom prst="rect">
            <a:avLst/>
          </a:prstGeom>
        </p:spPr>
        <p:txBody>
          <a:bodyPr vert="horz" lIns="91440" tIns="45720" rIns="91440" bIns="45720" rtlCol="0" anchor="ctr">
            <a:noAutofit/>
          </a:bodyPr>
          <a:lstStyle/>
          <a:p>
            <a:pPr algn="just" defTabSz="914400">
              <a:lnSpc>
                <a:spcPct val="90000"/>
              </a:lnSpc>
              <a:spcAft>
                <a:spcPts val="600"/>
              </a:spcAft>
            </a:pPr>
            <a:endParaRPr lang="en-US" sz="1600" dirty="0">
              <a:solidFill>
                <a:srgbClr val="000000"/>
              </a:solidFill>
            </a:endParaRPr>
          </a:p>
        </p:txBody>
      </p:sp>
      <p:sp>
        <p:nvSpPr>
          <p:cNvPr id="29" name="object 29"/>
          <p:cNvSpPr txBox="1"/>
          <p:nvPr/>
        </p:nvSpPr>
        <p:spPr>
          <a:xfrm>
            <a:off x="4995311" y="1870160"/>
            <a:ext cx="6284626" cy="1356523"/>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pic>
        <p:nvPicPr>
          <p:cNvPr id="3" name="Imagen 2">
            <a:extLst>
              <a:ext uri="{FF2B5EF4-FFF2-40B4-BE49-F238E27FC236}">
                <a16:creationId xmlns:a16="http://schemas.microsoft.com/office/drawing/2014/main" xmlns="" id="{DD0FD112-50E6-42BD-A79C-E08DDBD0148D}"/>
              </a:ext>
            </a:extLst>
          </p:cNvPr>
          <p:cNvPicPr>
            <a:picLocks noChangeAspect="1"/>
          </p:cNvPicPr>
          <p:nvPr/>
        </p:nvPicPr>
        <p:blipFill>
          <a:blip r:embed="rId4"/>
          <a:stretch>
            <a:fillRect/>
          </a:stretch>
        </p:blipFill>
        <p:spPr>
          <a:xfrm>
            <a:off x="391184" y="229172"/>
            <a:ext cx="5768935" cy="3638550"/>
          </a:xfrm>
          <a:prstGeom prst="rect">
            <a:avLst/>
          </a:prstGeom>
        </p:spPr>
      </p:pic>
      <p:pic>
        <p:nvPicPr>
          <p:cNvPr id="10" name="Imagen 9">
            <a:extLst>
              <a:ext uri="{FF2B5EF4-FFF2-40B4-BE49-F238E27FC236}">
                <a16:creationId xmlns:a16="http://schemas.microsoft.com/office/drawing/2014/main" xmlns="" id="{3FEB0CDB-0D81-41F4-8FEB-0DCE180A4AD1}"/>
              </a:ext>
            </a:extLst>
          </p:cNvPr>
          <p:cNvPicPr>
            <a:picLocks noChangeAspect="1"/>
          </p:cNvPicPr>
          <p:nvPr/>
        </p:nvPicPr>
        <p:blipFill>
          <a:blip r:embed="rId5"/>
          <a:stretch>
            <a:fillRect/>
          </a:stretch>
        </p:blipFill>
        <p:spPr>
          <a:xfrm>
            <a:off x="6354857" y="1840974"/>
            <a:ext cx="5525104" cy="2409825"/>
          </a:xfrm>
          <a:prstGeom prst="rect">
            <a:avLst/>
          </a:prstGeom>
        </p:spPr>
      </p:pic>
      <p:pic>
        <p:nvPicPr>
          <p:cNvPr id="15" name="Imagen 14">
            <a:extLst>
              <a:ext uri="{FF2B5EF4-FFF2-40B4-BE49-F238E27FC236}">
                <a16:creationId xmlns:a16="http://schemas.microsoft.com/office/drawing/2014/main" xmlns="" id="{F52C54F0-41FB-473E-BA36-2471F4F4C1C6}"/>
              </a:ext>
            </a:extLst>
          </p:cNvPr>
          <p:cNvPicPr>
            <a:picLocks noChangeAspect="1"/>
          </p:cNvPicPr>
          <p:nvPr/>
        </p:nvPicPr>
        <p:blipFill>
          <a:blip r:embed="rId6"/>
          <a:stretch>
            <a:fillRect/>
          </a:stretch>
        </p:blipFill>
        <p:spPr>
          <a:xfrm>
            <a:off x="4952189" y="4524467"/>
            <a:ext cx="5615940" cy="2181225"/>
          </a:xfrm>
          <a:prstGeom prst="rect">
            <a:avLst/>
          </a:prstGeom>
        </p:spPr>
      </p:pic>
    </p:spTree>
    <p:extLst>
      <p:ext uri="{BB962C8B-B14F-4D97-AF65-F5344CB8AC3E}">
        <p14:creationId xmlns:p14="http://schemas.microsoft.com/office/powerpoint/2010/main" val="39205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ción de texto 3">
            <a:extLst>
              <a:ext uri="{FF2B5EF4-FFF2-40B4-BE49-F238E27FC236}">
                <a16:creationId xmlns:a16="http://schemas.microsoft.com/office/drawing/2014/main" xmlns="" id="{0436469F-A292-4492-BAAB-2F581AD4AC1D}"/>
              </a:ext>
            </a:extLst>
          </p:cNvPr>
          <p:cNvSpPr>
            <a:spLocks noGrp="1"/>
          </p:cNvSpPr>
          <p:nvPr>
            <p:ph type="body" sz="quarter" idx="14"/>
          </p:nvPr>
        </p:nvSpPr>
        <p:spPr>
          <a:xfrm>
            <a:off x="5730145" y="2153231"/>
            <a:ext cx="2325688" cy="774700"/>
          </a:xfrm>
        </p:spPr>
        <p:txBody>
          <a:bodyPr rtlCol="0">
            <a:normAutofit/>
          </a:bodyPr>
          <a:lstStyle/>
          <a:p>
            <a:pPr rtl="0"/>
            <a:r>
              <a:rPr lang="es-ES" b="1" dirty="0"/>
              <a:t>SEGURIDAD Y BIENESTAR DE TODOS LOS MIENBROS DE LA COMUNIDAD ESCOLAR,</a:t>
            </a:r>
          </a:p>
        </p:txBody>
      </p:sp>
      <p:sp>
        <p:nvSpPr>
          <p:cNvPr id="6" name="Marcador de posición de texto 5">
            <a:extLst>
              <a:ext uri="{FF2B5EF4-FFF2-40B4-BE49-F238E27FC236}">
                <a16:creationId xmlns:a16="http://schemas.microsoft.com/office/drawing/2014/main" xmlns="" id="{410CAEE2-2C63-436A-B2D5-4E3D73081993}"/>
              </a:ext>
            </a:extLst>
          </p:cNvPr>
          <p:cNvSpPr>
            <a:spLocks noGrp="1"/>
          </p:cNvSpPr>
          <p:nvPr>
            <p:ph type="body" sz="quarter" idx="16"/>
          </p:nvPr>
        </p:nvSpPr>
        <p:spPr>
          <a:xfrm>
            <a:off x="8141105" y="2153231"/>
            <a:ext cx="2325688" cy="774700"/>
          </a:xfrm>
        </p:spPr>
        <p:txBody>
          <a:bodyPr rtlCol="0">
            <a:normAutofit/>
          </a:bodyPr>
          <a:lstStyle/>
          <a:p>
            <a:pPr rtl="0"/>
            <a:r>
              <a:rPr lang="es-ES" b="1" dirty="0"/>
              <a:t>MODELO  DE APRENDIZAJE  EFECTIVO, AFECTIVO Y SIGNIFICATIVO.</a:t>
            </a:r>
          </a:p>
        </p:txBody>
      </p:sp>
      <p:sp>
        <p:nvSpPr>
          <p:cNvPr id="8" name="Marcador de posición de texto 7">
            <a:extLst>
              <a:ext uri="{FF2B5EF4-FFF2-40B4-BE49-F238E27FC236}">
                <a16:creationId xmlns:a16="http://schemas.microsoft.com/office/drawing/2014/main" xmlns="" id="{A68D70ED-10B5-4BE6-AD26-6087054C33D1}"/>
              </a:ext>
            </a:extLst>
          </p:cNvPr>
          <p:cNvSpPr>
            <a:spLocks noGrp="1"/>
          </p:cNvSpPr>
          <p:nvPr>
            <p:ph type="body" sz="quarter" idx="4294967295"/>
          </p:nvPr>
        </p:nvSpPr>
        <p:spPr>
          <a:xfrm>
            <a:off x="4814888" y="4948238"/>
            <a:ext cx="2316162" cy="774700"/>
          </a:xfrm>
        </p:spPr>
        <p:txBody>
          <a:bodyPr rtlCol="0">
            <a:normAutofit/>
          </a:bodyPr>
          <a:lstStyle/>
          <a:p>
            <a:pPr marL="0" indent="0" algn="ctr" rtl="0">
              <a:buNone/>
            </a:pPr>
            <a:r>
              <a:rPr lang="es-ES" sz="1200" b="1" dirty="0"/>
              <a:t>SCUOLA ESPACIO DE APRENDIZAJE, VINCULACIÓN Y SOCIALIZACIÓN.</a:t>
            </a:r>
          </a:p>
        </p:txBody>
      </p:sp>
      <p:sp>
        <p:nvSpPr>
          <p:cNvPr id="10" name="Marcador de posición de texto 9">
            <a:extLst>
              <a:ext uri="{FF2B5EF4-FFF2-40B4-BE49-F238E27FC236}">
                <a16:creationId xmlns:a16="http://schemas.microsoft.com/office/drawing/2014/main" xmlns="" id="{220DCE5B-BE86-496B-83B4-E1F188607D9E}"/>
              </a:ext>
            </a:extLst>
          </p:cNvPr>
          <p:cNvSpPr>
            <a:spLocks noGrp="1"/>
          </p:cNvSpPr>
          <p:nvPr>
            <p:ph type="body" sz="quarter" idx="4294967295"/>
          </p:nvPr>
        </p:nvSpPr>
        <p:spPr>
          <a:xfrm>
            <a:off x="7335838" y="4948238"/>
            <a:ext cx="2325687" cy="774700"/>
          </a:xfrm>
        </p:spPr>
        <p:txBody>
          <a:bodyPr vert="horz" lIns="91440" tIns="45720" rIns="91440" bIns="45720" rtlCol="0">
            <a:normAutofit lnSpcReduction="10000"/>
          </a:bodyPr>
          <a:lstStyle/>
          <a:p>
            <a:pPr marL="0" indent="0" algn="ctr">
              <a:buNone/>
            </a:pPr>
            <a:r>
              <a:rPr lang="es-ES" sz="1200" b="1" dirty="0"/>
              <a:t>PLAN DE ESTUDIO, CONSIDERA TODAS LAS ASIGNATURAS DEL PLAN DE ESTUDIO VIGENTE.</a:t>
            </a:r>
          </a:p>
        </p:txBody>
      </p:sp>
      <p:sp>
        <p:nvSpPr>
          <p:cNvPr id="3" name="Marcador de posición de número de diapositiva 2">
            <a:extLst>
              <a:ext uri="{FF2B5EF4-FFF2-40B4-BE49-F238E27FC236}">
                <a16:creationId xmlns:a16="http://schemas.microsoft.com/office/drawing/2014/main" xmlns="" id="{0E198AB5-8BDA-AB41-9AEF-8516B23BB694}"/>
              </a:ext>
            </a:extLst>
          </p:cNvPr>
          <p:cNvSpPr>
            <a:spLocks noGrp="1"/>
          </p:cNvSpPr>
          <p:nvPr>
            <p:ph type="sldNum" sz="quarter" idx="12"/>
          </p:nvPr>
        </p:nvSpPr>
        <p:spPr/>
        <p:txBody>
          <a:bodyPr rtlCol="0"/>
          <a:lstStyle/>
          <a:p>
            <a:pPr rtl="0"/>
            <a:fld id="{9FF96B15-8338-45D5-A943-561235072D66}" type="slidenum">
              <a:rPr lang="es-ES" smtClean="0"/>
              <a:t>3</a:t>
            </a:fld>
            <a:endParaRPr lang="es-ES"/>
          </a:p>
        </p:txBody>
      </p:sp>
      <p:sp>
        <p:nvSpPr>
          <p:cNvPr id="2" name="Título 1">
            <a:extLst>
              <a:ext uri="{FF2B5EF4-FFF2-40B4-BE49-F238E27FC236}">
                <a16:creationId xmlns:a16="http://schemas.microsoft.com/office/drawing/2014/main" xmlns="" id="{B91F6B52-A20E-426B-B7E0-1B6AAB46C89F}"/>
              </a:ext>
            </a:extLst>
          </p:cNvPr>
          <p:cNvSpPr>
            <a:spLocks noGrp="1"/>
          </p:cNvSpPr>
          <p:nvPr>
            <p:ph type="title"/>
          </p:nvPr>
        </p:nvSpPr>
        <p:spPr>
          <a:xfrm>
            <a:off x="702172" y="1744406"/>
            <a:ext cx="3875011" cy="2944594"/>
          </a:xfrm>
        </p:spPr>
        <p:txBody>
          <a:bodyPr rtlCol="0"/>
          <a:lstStyle/>
          <a:p>
            <a:pPr rtl="0"/>
            <a:r>
              <a:rPr lang="es-ES" sz="3200" b="1" dirty="0">
                <a:effectLst>
                  <a:outerShdw blurRad="38100" dist="38100" dir="2700000" algn="tl">
                    <a:srgbClr val="000000">
                      <a:alpha val="43137"/>
                    </a:srgbClr>
                  </a:outerShdw>
                </a:effectLst>
              </a:rPr>
              <a:t>PRINCIPIOS ORIENTADORES DE FUNCIONAMIENTO AÑO ESCOLAR 2021</a:t>
            </a:r>
            <a:r>
              <a:rPr lang="es-ES" sz="3600" b="1" dirty="0">
                <a:effectLst>
                  <a:outerShdw blurRad="38100" dist="38100" dir="2700000" algn="tl">
                    <a:srgbClr val="000000">
                      <a:alpha val="43137"/>
                    </a:srgbClr>
                  </a:outerShdw>
                </a:effectLst>
              </a:rPr>
              <a:t>.</a:t>
            </a:r>
          </a:p>
        </p:txBody>
      </p:sp>
      <p:sp>
        <p:nvSpPr>
          <p:cNvPr id="17" name="Marcador de posición de texto 9">
            <a:extLst>
              <a:ext uri="{FF2B5EF4-FFF2-40B4-BE49-F238E27FC236}">
                <a16:creationId xmlns:a16="http://schemas.microsoft.com/office/drawing/2014/main" xmlns="" id="{4FDC1F79-BE4F-4298-A322-30336B229BEB}"/>
              </a:ext>
            </a:extLst>
          </p:cNvPr>
          <p:cNvSpPr txBox="1">
            <a:spLocks/>
          </p:cNvSpPr>
          <p:nvPr/>
        </p:nvSpPr>
        <p:spPr>
          <a:xfrm>
            <a:off x="9677409" y="4947785"/>
            <a:ext cx="2325688" cy="774700"/>
          </a:xfrm>
          <a:prstGeom prst="rect">
            <a:avLst/>
          </a:prstGeom>
        </p:spPr>
        <p:txBody>
          <a:bodyPr vert="horz" lIns="91440" tIns="45720" rIns="91440" bIns="45720" rtlCol="0">
            <a:normAutofit lnSpcReduction="10000"/>
          </a:bodyPr>
          <a:lstStyle>
            <a:lvl1pPr marL="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s-ES" b="1" dirty="0"/>
              <a:t>ADECUADA COBERTURA CURRICULAR DE TODAS LAS ASIGNATURAS DEL PLAN DE ESTUDIOS.</a:t>
            </a:r>
          </a:p>
          <a:p>
            <a:endParaRPr lang="es-ES" b="1" dirty="0"/>
          </a:p>
        </p:txBody>
      </p:sp>
      <p:pic>
        <p:nvPicPr>
          <p:cNvPr id="25" name="Imagen 24">
            <a:extLst>
              <a:ext uri="{FF2B5EF4-FFF2-40B4-BE49-F238E27FC236}">
                <a16:creationId xmlns:a16="http://schemas.microsoft.com/office/drawing/2014/main" xmlns="" id="{9AD6B1EE-5CA3-4216-B549-F319BAF732FB}"/>
              </a:ext>
            </a:extLst>
          </p:cNvPr>
          <p:cNvPicPr>
            <a:picLocks noChangeAspect="1"/>
          </p:cNvPicPr>
          <p:nvPr/>
        </p:nvPicPr>
        <p:blipFill>
          <a:blip r:embed="rId3"/>
          <a:stretch>
            <a:fillRect/>
          </a:stretch>
        </p:blipFill>
        <p:spPr>
          <a:xfrm>
            <a:off x="5481219" y="3629024"/>
            <a:ext cx="1015557" cy="1059976"/>
          </a:xfrm>
          <a:prstGeom prst="ellipse">
            <a:avLst/>
          </a:prstGeom>
          <a:ln>
            <a:noFill/>
          </a:ln>
          <a:effectLst>
            <a:softEdge rad="112500"/>
          </a:effectLst>
        </p:spPr>
      </p:pic>
      <p:pic>
        <p:nvPicPr>
          <p:cNvPr id="28" name="Imagen 27">
            <a:extLst>
              <a:ext uri="{FF2B5EF4-FFF2-40B4-BE49-F238E27FC236}">
                <a16:creationId xmlns:a16="http://schemas.microsoft.com/office/drawing/2014/main" xmlns="" id="{7D7DA05C-9B5E-4A5B-B0C5-2FD9DDAE525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95" b="90000" l="10000" r="90000">
                        <a14:foregroundMark x1="44111" y1="27162" x2="44111" y2="27162"/>
                        <a14:foregroundMark x1="40667" y1="9595" x2="44556" y2="26351"/>
                        <a14:foregroundMark x1="44556" y1="26351" x2="40111" y2="41351"/>
                        <a14:foregroundMark x1="50222" y1="14324" x2="50222" y2="14324"/>
                        <a14:foregroundMark x1="27000" y1="29865" x2="27000" y2="29865"/>
                        <a14:foregroundMark x1="35667" y1="26351" x2="35667" y2="26351"/>
                        <a14:foregroundMark x1="30222" y1="38108" x2="30222" y2="38108"/>
                        <a14:foregroundMark x1="31667" y1="44865" x2="31667" y2="44865"/>
                        <a14:foregroundMark x1="27667" y1="47297" x2="27667" y2="47297"/>
                        <a14:foregroundMark x1="25667" y1="51216" x2="25667" y2="51216"/>
                        <a14:foregroundMark x1="25556" y1="65270" x2="25556" y2="65270"/>
                        <a14:foregroundMark x1="46778" y1="65676" x2="46778" y2="65676"/>
                        <a14:foregroundMark x1="38667" y1="74054" x2="38667" y2="74054"/>
                        <a14:foregroundMark x1="40222" y1="75270" x2="40222" y2="75270"/>
                        <a14:foregroundMark x1="42889" y1="76486" x2="42889" y2="76486"/>
                        <a14:foregroundMark x1="49667" y1="82432" x2="49667" y2="82432"/>
                        <a14:foregroundMark x1="54333" y1="71216" x2="54333" y2="71216"/>
                        <a14:foregroundMark x1="64111" y1="66081" x2="64111" y2="66081"/>
                        <a14:foregroundMark x1="66222" y1="52703" x2="66222" y2="52703"/>
                        <a14:foregroundMark x1="61000" y1="43243" x2="61000" y2="43243"/>
                        <a14:foregroundMark x1="73444" y1="62973" x2="73444" y2="62973"/>
                        <a14:foregroundMark x1="72444" y1="44730" x2="72444" y2="44730"/>
                        <a14:foregroundMark x1="64778" y1="47162" x2="64778" y2="47162"/>
                        <a14:foregroundMark x1="61556" y1="41216" x2="61556" y2="41216"/>
                        <a14:foregroundMark x1="60889" y1="31081" x2="60889" y2="31081"/>
                        <a14:foregroundMark x1="66889" y1="24730" x2="73556" y2="21757"/>
                        <a14:foregroundMark x1="73556" y1="21757" x2="72667" y2="20000"/>
                        <a14:foregroundMark x1="51000" y1="33919" x2="58556" y2="32838"/>
                        <a14:foregroundMark x1="58556" y1="32838" x2="58667" y2="32838"/>
                        <a14:foregroundMark x1="36333" y1="25676" x2="32556" y2="32568"/>
                        <a14:foregroundMark x1="32556" y1="32568" x2="32889" y2="49595"/>
                        <a14:foregroundMark x1="32889" y1="49595" x2="35000" y2="52568"/>
                        <a14:foregroundMark x1="25111" y1="49054" x2="29111" y2="55946"/>
                        <a14:foregroundMark x1="29111" y1="55946" x2="42889" y2="65676"/>
                        <a14:foregroundMark x1="42889" y1="65676" x2="45667" y2="65811"/>
                        <a14:foregroundMark x1="38778" y1="73919" x2="49667" y2="74865"/>
                        <a14:foregroundMark x1="49667" y1="74865" x2="56333" y2="72432"/>
                        <a14:foregroundMark x1="56333" y1="72432" x2="58889" y2="62838"/>
                        <a14:foregroundMark x1="62222" y1="44459" x2="67444" y2="60811"/>
                        <a14:foregroundMark x1="67444" y1="60811" x2="64333" y2="68514"/>
                        <a14:foregroundMark x1="64333" y1="68514" x2="63778" y2="75676"/>
                      </a14:backgroundRemoval>
                    </a14:imgEffect>
                  </a14:imgLayer>
                </a14:imgProps>
              </a:ext>
            </a:extLst>
          </a:blip>
          <a:stretch>
            <a:fillRect/>
          </a:stretch>
        </p:blipFill>
        <p:spPr>
          <a:xfrm>
            <a:off x="6317271" y="900860"/>
            <a:ext cx="1289160" cy="1059976"/>
          </a:xfrm>
          <a:prstGeom prst="rect">
            <a:avLst/>
          </a:prstGeom>
        </p:spPr>
      </p:pic>
      <p:pic>
        <p:nvPicPr>
          <p:cNvPr id="2050" name="Picture 2" descr="Resultado de imagen de comunidad escolar png">
            <a:extLst>
              <a:ext uri="{FF2B5EF4-FFF2-40B4-BE49-F238E27FC236}">
                <a16:creationId xmlns:a16="http://schemas.microsoft.com/office/drawing/2014/main" xmlns="" id="{074782EB-2B1C-4F67-BB63-9157F57F742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750" b="93646" l="4000" r="95889">
                        <a14:foregroundMark x1="74000" y1="52604" x2="74000" y2="52604"/>
                        <a14:foregroundMark x1="82889" y1="55000" x2="75333" y2="54167"/>
                        <a14:foregroundMark x1="75333" y1="54167" x2="77889" y2="53333"/>
                        <a14:foregroundMark x1="91000" y1="60521" x2="91000" y2="60521"/>
                        <a14:foregroundMark x1="92111" y1="32813" x2="94444" y2="39271"/>
                        <a14:foregroundMark x1="90333" y1="43021" x2="90333" y2="43021"/>
                        <a14:foregroundMark x1="90333" y1="50313" x2="90333" y2="50313"/>
                        <a14:foregroundMark x1="83667" y1="47500" x2="75556" y2="48750"/>
                        <a14:foregroundMark x1="75556" y1="48750" x2="70556" y2="57083"/>
                        <a14:foregroundMark x1="59667" y1="69063" x2="65778" y2="63542"/>
                        <a14:foregroundMark x1="65778" y1="63542" x2="81000" y2="69688"/>
                        <a14:foregroundMark x1="81000" y1="69688" x2="77222" y2="76042"/>
                        <a14:foregroundMark x1="77222" y1="76042" x2="77000" y2="76146"/>
                        <a14:foregroundMark x1="77556" y1="82083" x2="77556" y2="82083"/>
                        <a14:foregroundMark x1="91444" y1="61979" x2="91444" y2="61979"/>
                        <a14:foregroundMark x1="90000" y1="51979" x2="90000" y2="51979"/>
                        <a14:foregroundMark x1="84556" y1="60000" x2="84556" y2="60000"/>
                        <a14:foregroundMark x1="86778" y1="67188" x2="84111" y2="60521"/>
                        <a14:foregroundMark x1="84111" y1="60521" x2="87222" y2="57500"/>
                        <a14:foregroundMark x1="75889" y1="13333" x2="77444" y2="17917"/>
                        <a14:foregroundMark x1="65444" y1="15000" x2="65444" y2="15000"/>
                        <a14:foregroundMark x1="51667" y1="7187" x2="51667" y2="7187"/>
                        <a14:foregroundMark x1="51667" y1="7187" x2="51667" y2="7187"/>
                        <a14:foregroundMark x1="50444" y1="3750" x2="50444" y2="3750"/>
                        <a14:foregroundMark x1="24111" y1="12604" x2="24111" y2="12604"/>
                        <a14:foregroundMark x1="9222" y1="35104" x2="9222" y2="35104"/>
                        <a14:foregroundMark x1="8333" y1="34167" x2="8333" y2="34167"/>
                        <a14:foregroundMark x1="6778" y1="33750" x2="6778" y2="33646"/>
                        <a14:foregroundMark x1="4333" y1="34479" x2="4333" y2="34479"/>
                        <a14:foregroundMark x1="7222" y1="60104" x2="6778" y2="60000"/>
                        <a14:foregroundMark x1="5556" y1="58438" x2="5556" y2="58438"/>
                        <a14:foregroundMark x1="22556" y1="80313" x2="22556" y2="80313"/>
                        <a14:foregroundMark x1="50444" y1="88021" x2="50444" y2="88021"/>
                        <a14:foregroundMark x1="50444" y1="87917" x2="51889" y2="91771"/>
                        <a14:foregroundMark x1="51333" y1="93646" x2="51333" y2="93646"/>
                        <a14:foregroundMark x1="95889" y1="61771" x2="95889" y2="61771"/>
                      </a14:backgroundRemoval>
                    </a14:imgEffect>
                  </a14:imgLayer>
                </a14:imgProps>
              </a:ext>
              <a:ext uri="{28A0092B-C50C-407E-A947-70E740481C1C}">
                <a14:useLocalDpi xmlns:a14="http://schemas.microsoft.com/office/drawing/2010/main" val="0"/>
              </a:ext>
            </a:extLst>
          </a:blip>
          <a:srcRect/>
          <a:stretch>
            <a:fillRect/>
          </a:stretch>
        </p:blipFill>
        <p:spPr bwMode="auto">
          <a:xfrm>
            <a:off x="8882176" y="935548"/>
            <a:ext cx="928686" cy="990599"/>
          </a:xfrm>
          <a:prstGeom prst="rect">
            <a:avLst/>
          </a:prstGeom>
          <a:noFill/>
          <a:extLst>
            <a:ext uri="{909E8E84-426E-40DD-AFC4-6F175D3DCCD1}">
              <a14:hiddenFill xmlns:a14="http://schemas.microsoft.com/office/drawing/2010/main">
                <a:solidFill>
                  <a:srgbClr val="FFFFFF"/>
                </a:solidFill>
              </a14:hiddenFill>
            </a:ext>
          </a:extLst>
        </p:spPr>
      </p:pic>
      <p:pic>
        <p:nvPicPr>
          <p:cNvPr id="39" name="Imagen 38">
            <a:extLst>
              <a:ext uri="{FF2B5EF4-FFF2-40B4-BE49-F238E27FC236}">
                <a16:creationId xmlns:a16="http://schemas.microsoft.com/office/drawing/2014/main" xmlns="" id="{63951611-5975-4E34-AA83-3ABBB7A7536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3191" b="94681" l="10000" r="90000">
                        <a14:foregroundMark x1="37222" y1="3546" x2="37222" y2="3546"/>
                        <a14:foregroundMark x1="24722" y1="29787" x2="24722" y2="29787"/>
                        <a14:foregroundMark x1="15556" y1="25177" x2="15556" y2="25177"/>
                        <a14:foregroundMark x1="21667" y1="20922" x2="21667" y2="20922"/>
                        <a14:foregroundMark x1="76944" y1="8156" x2="76944" y2="8156"/>
                        <a14:foregroundMark x1="67500" y1="9220" x2="67500" y2="9220"/>
                        <a14:foregroundMark x1="63611" y1="19149" x2="63611" y2="19149"/>
                        <a14:foregroundMark x1="51389" y1="22695" x2="51389" y2="22695"/>
                        <a14:foregroundMark x1="48889" y1="25887" x2="48889" y2="25887"/>
                        <a14:foregroundMark x1="51667" y1="27305" x2="51667" y2="27305"/>
                        <a14:foregroundMark x1="49167" y1="49645" x2="49167" y2="49645"/>
                        <a14:foregroundMark x1="42500" y1="43972" x2="42500" y2="43972"/>
                        <a14:foregroundMark x1="86389" y1="30142" x2="86389" y2="30142"/>
                        <a14:foregroundMark x1="78889" y1="45035" x2="78889" y2="45035"/>
                        <a14:foregroundMark x1="54722" y1="71277" x2="54722" y2="71277"/>
                        <a14:foregroundMark x1="50000" y1="68085" x2="50000" y2="68085"/>
                        <a14:foregroundMark x1="51944" y1="78723" x2="51944" y2="78723"/>
                        <a14:foregroundMark x1="40278" y1="89362" x2="40278" y2="89362"/>
                        <a14:foregroundMark x1="31111" y1="80142" x2="31111" y2="80142"/>
                        <a14:foregroundMark x1="25278" y1="84043" x2="75278" y2="86879"/>
                        <a14:foregroundMark x1="75278" y1="86879" x2="78889" y2="89007"/>
                        <a14:foregroundMark x1="18889" y1="92908" x2="51389" y2="88298"/>
                        <a14:foregroundMark x1="51389" y1="88298" x2="83056" y2="94681"/>
                        <a14:foregroundMark x1="83056" y1="94681" x2="84722" y2="93972"/>
                        <a14:foregroundMark x1="31667" y1="78014" x2="48333" y2="82270"/>
                        <a14:foregroundMark x1="63333" y1="81915" x2="77500" y2="79787"/>
                        <a14:foregroundMark x1="77500" y1="79787" x2="78333" y2="81206"/>
                        <a14:foregroundMark x1="72500" y1="71986" x2="86667" y2="90780"/>
                        <a14:foregroundMark x1="32778" y1="69149" x2="17222" y2="93972"/>
                        <a14:foregroundMark x1="30833" y1="47872" x2="30833" y2="47872"/>
                        <a14:foregroundMark x1="30278" y1="51064" x2="30278" y2="51064"/>
                        <a14:foregroundMark x1="32778" y1="51773" x2="32778" y2="51773"/>
                        <a14:foregroundMark x1="33333" y1="53191" x2="33333" y2="53191"/>
                        <a14:foregroundMark x1="33889" y1="54965" x2="33889" y2="54965"/>
                        <a14:foregroundMark x1="65000" y1="30851" x2="65000" y2="30851"/>
                        <a14:foregroundMark x1="65556" y1="56028" x2="65556" y2="56028"/>
                        <a14:foregroundMark x1="58889" y1="72695" x2="58889" y2="72695"/>
                        <a14:foregroundMark x1="38889" y1="70213" x2="38889" y2="70213"/>
                        <a14:foregroundMark x1="32778" y1="76241" x2="32778" y2="76241"/>
                        <a14:foregroundMark x1="30556" y1="79433" x2="30556" y2="79433"/>
                        <a14:foregroundMark x1="53611" y1="81206" x2="53611" y2="81206"/>
                        <a14:foregroundMark x1="38611" y1="28369" x2="38611" y2="28369"/>
                        <a14:foregroundMark x1="27222" y1="26950" x2="27222" y2="26950"/>
                        <a14:foregroundMark x1="33611" y1="20922" x2="33611" y2="20922"/>
                        <a14:foregroundMark x1="39444" y1="21277" x2="39444" y2="21277"/>
                        <a14:foregroundMark x1="22778" y1="19858" x2="22778" y2="19858"/>
                        <a14:foregroundMark x1="75833" y1="8156" x2="75833" y2="8156"/>
                        <a14:foregroundMark x1="75833" y1="4965" x2="75833" y2="4965"/>
                        <a14:foregroundMark x1="87500" y1="31560" x2="87500" y2="31560"/>
                        <a14:foregroundMark x1="87778" y1="26596" x2="87778" y2="26596"/>
                        <a14:foregroundMark x1="86667" y1="28014" x2="86667" y2="28014"/>
                        <a14:foregroundMark x1="86667" y1="30496" x2="86667" y2="30496"/>
                        <a14:foregroundMark x1="79167" y1="24468" x2="79167" y2="24468"/>
                        <a14:foregroundMark x1="79167" y1="19149" x2="79167" y2="19149"/>
                      </a14:backgroundRemoval>
                    </a14:imgEffect>
                  </a14:imgLayer>
                </a14:imgProps>
              </a:ext>
            </a:extLst>
          </a:blip>
          <a:stretch>
            <a:fillRect/>
          </a:stretch>
        </p:blipFill>
        <p:spPr>
          <a:xfrm>
            <a:off x="10297713" y="3771662"/>
            <a:ext cx="947851" cy="774699"/>
          </a:xfrm>
          <a:prstGeom prst="rect">
            <a:avLst/>
          </a:prstGeom>
        </p:spPr>
      </p:pic>
      <p:pic>
        <p:nvPicPr>
          <p:cNvPr id="40" name="Imagen 39">
            <a:extLst>
              <a:ext uri="{FF2B5EF4-FFF2-40B4-BE49-F238E27FC236}">
                <a16:creationId xmlns:a16="http://schemas.microsoft.com/office/drawing/2014/main" xmlns="" id="{B4A27024-D882-48CB-9366-FB7822EDB18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535" b="98372" l="8111" r="91889">
                        <a14:foregroundMark x1="22556" y1="19535" x2="22556" y2="19535"/>
                        <a14:foregroundMark x1="22556" y1="25814" x2="22556" y2="25814"/>
                        <a14:foregroundMark x1="18778" y1="30581" x2="18778" y2="30581"/>
                        <a14:foregroundMark x1="22222" y1="35233" x2="22222" y2="35233"/>
                        <a14:foregroundMark x1="16556" y1="26163" x2="32667" y2="27326"/>
                        <a14:foregroundMark x1="32667" y1="27326" x2="28556" y2="33023"/>
                        <a14:foregroundMark x1="28556" y1="33023" x2="21556" y2="35465"/>
                        <a14:foregroundMark x1="21556" y1="35465" x2="21222" y2="35465"/>
                        <a14:foregroundMark x1="30667" y1="26860" x2="30667" y2="26860"/>
                        <a14:foregroundMark x1="46778" y1="12907" x2="46778" y2="12907"/>
                        <a14:foregroundMark x1="41556" y1="9884" x2="41556" y2="9884"/>
                        <a14:foregroundMark x1="38556" y1="9535" x2="38556" y2="9535"/>
                        <a14:foregroundMark x1="40667" y1="9767" x2="48000" y2="10930"/>
                        <a14:foregroundMark x1="48000" y1="10930" x2="49111" y2="18488"/>
                        <a14:foregroundMark x1="49111" y1="18488" x2="48556" y2="22209"/>
                        <a14:foregroundMark x1="45444" y1="20465" x2="45444" y2="20465"/>
                        <a14:foregroundMark x1="42667" y1="20581" x2="46778" y2="20581"/>
                        <a14:foregroundMark x1="59444" y1="13372" x2="59444" y2="13140"/>
                        <a14:foregroundMark x1="68333" y1="16512" x2="68333" y2="16512"/>
                        <a14:foregroundMark x1="65667" y1="13372" x2="65667" y2="13372"/>
                        <a14:foregroundMark x1="65667" y1="10930" x2="65667" y2="10930"/>
                        <a14:foregroundMark x1="63667" y1="15116" x2="63667" y2="15116"/>
                        <a14:foregroundMark x1="65889" y1="15698" x2="65889" y2="15698"/>
                        <a14:foregroundMark x1="67889" y1="16977" x2="67889" y2="16977"/>
                        <a14:foregroundMark x1="63222" y1="26163" x2="63222" y2="26163"/>
                        <a14:foregroundMark x1="63556" y1="26860" x2="63556" y2="26860"/>
                        <a14:foregroundMark x1="81889" y1="31279" x2="81889" y2="31279"/>
                        <a14:foregroundMark x1="88667" y1="37209" x2="88667" y2="37209"/>
                        <a14:foregroundMark x1="88333" y1="31628" x2="88333" y2="31628"/>
                        <a14:foregroundMark x1="87444" y1="36860" x2="87444" y2="36860"/>
                        <a14:foregroundMark x1="89111" y1="40465" x2="89111" y2="40465"/>
                        <a14:foregroundMark x1="89778" y1="42209" x2="89778" y2="42209"/>
                        <a14:foregroundMark x1="91889" y1="37674" x2="91889" y2="37674"/>
                        <a14:foregroundMark x1="84667" y1="35581" x2="84667" y2="35581"/>
                        <a14:foregroundMark x1="82000" y1="39884" x2="82000" y2="39884"/>
                        <a14:foregroundMark x1="80000" y1="40116" x2="80000" y2="40116"/>
                        <a14:foregroundMark x1="78667" y1="39884" x2="78667" y2="39884"/>
                        <a14:foregroundMark x1="79778" y1="40930" x2="80222" y2="41395"/>
                        <a14:foregroundMark x1="81111" y1="41512" x2="81111" y2="41512"/>
                        <a14:foregroundMark x1="82333" y1="41628" x2="82333" y2="41628"/>
                        <a14:foregroundMark x1="82556" y1="41860" x2="82889" y2="41977"/>
                        <a14:foregroundMark x1="85000" y1="41977" x2="85000" y2="41977"/>
                        <a14:foregroundMark x1="86333" y1="40581" x2="86333" y2="40581"/>
                        <a14:foregroundMark x1="87111" y1="39070" x2="87111" y2="39070"/>
                        <a14:foregroundMark x1="87444" y1="38721" x2="87444" y2="38721"/>
                        <a14:foregroundMark x1="65556" y1="38372" x2="65556" y2="38372"/>
                        <a14:foregroundMark x1="65778" y1="34884" x2="65778" y2="34884"/>
                        <a14:foregroundMark x1="62778" y1="33023" x2="62778" y2="33023"/>
                        <a14:foregroundMark x1="64556" y1="31163" x2="64556" y2="31163"/>
                        <a14:foregroundMark x1="65889" y1="31163" x2="65889" y2="31163"/>
                        <a14:foregroundMark x1="66778" y1="31628" x2="67556" y2="32326"/>
                        <a14:foregroundMark x1="68000" y1="32674" x2="69000" y2="33721"/>
                        <a14:foregroundMark x1="69333" y1="34186" x2="70667" y2="36628"/>
                        <a14:foregroundMark x1="71111" y1="38837" x2="71222" y2="39884"/>
                        <a14:foregroundMark x1="71222" y1="39884" x2="71222" y2="40698"/>
                        <a14:foregroundMark x1="65778" y1="42093" x2="65778" y2="42093"/>
                        <a14:foregroundMark x1="63667" y1="42093" x2="63667" y2="42093"/>
                        <a14:foregroundMark x1="61556" y1="41860" x2="61556" y2="41860"/>
                        <a14:foregroundMark x1="60667" y1="39186" x2="60667" y2="39186"/>
                        <a14:foregroundMark x1="60111" y1="36512" x2="60333" y2="35930"/>
                        <a14:foregroundMark x1="60778" y1="33023" x2="60778" y2="33023"/>
                        <a14:foregroundMark x1="62222" y1="33605" x2="62333" y2="38605"/>
                        <a14:foregroundMark x1="61556" y1="42093" x2="61556" y2="42093"/>
                        <a14:foregroundMark x1="60111" y1="40465" x2="60111" y2="40465"/>
                        <a14:foregroundMark x1="60222" y1="40814" x2="60444" y2="41860"/>
                        <a14:foregroundMark x1="60667" y1="41977" x2="60667" y2="41977"/>
                        <a14:foregroundMark x1="60889" y1="42209" x2="65444" y2="43488"/>
                        <a14:foregroundMark x1="66889" y1="43488" x2="66889" y2="43488"/>
                        <a14:foregroundMark x1="66889" y1="43488" x2="68444" y2="44070"/>
                        <a14:foregroundMark x1="68667" y1="44186" x2="68667" y2="44186"/>
                        <a14:foregroundMark x1="48778" y1="32209" x2="48778" y2="32209"/>
                        <a14:foregroundMark x1="45667" y1="29070" x2="45667" y2="29070"/>
                        <a14:foregroundMark x1="42222" y1="27674" x2="39889" y2="28140"/>
                        <a14:foregroundMark x1="37667" y1="28837" x2="37111" y2="31279"/>
                        <a14:foregroundMark x1="36889" y1="35233" x2="37222" y2="36163"/>
                        <a14:foregroundMark x1="37889" y1="36628" x2="39000" y2="37558"/>
                        <a14:foregroundMark x1="40000" y1="38140" x2="43667" y2="39419"/>
                        <a14:foregroundMark x1="45333" y1="39419" x2="46000" y2="39767"/>
                        <a14:foregroundMark x1="47111" y1="39419" x2="48000" y2="39419"/>
                        <a14:foregroundMark x1="49111" y1="38721" x2="49111" y2="38721"/>
                        <a14:foregroundMark x1="49111" y1="38721" x2="49111" y2="38721"/>
                        <a14:foregroundMark x1="50000" y1="34767" x2="50000" y2="34767"/>
                        <a14:foregroundMark x1="35667" y1="47791" x2="35667" y2="47791"/>
                        <a14:foregroundMark x1="35556" y1="47093" x2="35556" y2="47093"/>
                        <a14:foregroundMark x1="35111" y1="45000" x2="35111" y2="45000"/>
                        <a14:foregroundMark x1="35000" y1="43140" x2="35000" y2="43140"/>
                        <a14:foregroundMark x1="35000" y1="42209" x2="35000" y2="42209"/>
                        <a14:foregroundMark x1="35000" y1="42209" x2="35000" y2="42209"/>
                        <a14:foregroundMark x1="32111" y1="42558" x2="32111" y2="42558"/>
                        <a14:foregroundMark x1="30889" y1="43488" x2="30667" y2="44302"/>
                        <a14:foregroundMark x1="29778" y1="45581" x2="29667" y2="46279"/>
                        <a14:foregroundMark x1="29667" y1="46512" x2="29667" y2="46977"/>
                        <a14:foregroundMark x1="29667" y1="47326" x2="30000" y2="48140"/>
                        <a14:foregroundMark x1="30222" y1="49070" x2="31000" y2="50116"/>
                        <a14:foregroundMark x1="31667" y1="50233" x2="31667" y2="50233"/>
                        <a14:foregroundMark x1="30444" y1="45698" x2="30444" y2="45698"/>
                        <a14:foregroundMark x1="30222" y1="44302" x2="30222" y2="44302"/>
                        <a14:foregroundMark x1="15333" y1="44186" x2="15333" y2="44186"/>
                        <a14:foregroundMark x1="15333" y1="43140" x2="15333" y2="43140"/>
                        <a14:foregroundMark x1="13556" y1="40581" x2="13556" y2="40581"/>
                        <a14:foregroundMark x1="18111" y1="39767" x2="18111" y2="39767"/>
                        <a14:foregroundMark x1="18667" y1="41163" x2="18778" y2="42209"/>
                        <a14:foregroundMark x1="18778" y1="43372" x2="18778" y2="44070"/>
                        <a14:foregroundMark x1="15111" y1="45930" x2="15111" y2="45930"/>
                        <a14:foregroundMark x1="13000" y1="45465" x2="13000" y2="45465"/>
                        <a14:foregroundMark x1="12889" y1="42558" x2="12889" y2="42558"/>
                        <a14:foregroundMark x1="13111" y1="40930" x2="13111" y2="40930"/>
                        <a14:foregroundMark x1="15333" y1="38605" x2="15333" y2="38605"/>
                        <a14:foregroundMark x1="16444" y1="38605" x2="16444" y2="38605"/>
                        <a14:foregroundMark x1="14667" y1="28488" x2="14667" y2="28488"/>
                        <a14:foregroundMark x1="13667" y1="26163" x2="13667" y2="26163"/>
                        <a14:foregroundMark x1="66444" y1="23605" x2="66444" y2="23605"/>
                        <a14:foregroundMark x1="71778" y1="21512" x2="71778" y2="21512"/>
                        <a14:foregroundMark x1="71333" y1="13721" x2="71333" y2="13721"/>
                        <a14:foregroundMark x1="31000" y1="64535" x2="31000" y2="64535"/>
                        <a14:foregroundMark x1="30111" y1="62674" x2="30111" y2="62674"/>
                        <a14:foregroundMark x1="31444" y1="61279" x2="31444" y2="61279"/>
                        <a14:foregroundMark x1="33556" y1="62209" x2="34333" y2="62907"/>
                        <a14:foregroundMark x1="35667" y1="64535" x2="36111" y2="65930"/>
                        <a14:foregroundMark x1="12556" y1="52907" x2="12556" y2="52907"/>
                        <a14:foregroundMark x1="8333" y1="52558" x2="8333" y2="52558"/>
                        <a14:foregroundMark x1="8222" y1="54070" x2="8222" y2="54070"/>
                        <a14:foregroundMark x1="21111" y1="55581" x2="21111" y2="55581"/>
                        <a14:foregroundMark x1="12444" y1="55698" x2="12444" y2="55698"/>
                        <a14:foregroundMark x1="13778" y1="52674" x2="13778" y2="52674"/>
                        <a14:foregroundMark x1="14556" y1="50233" x2="14556" y2="50233"/>
                        <a14:foregroundMark x1="14556" y1="51279" x2="14556" y2="51279"/>
                        <a14:foregroundMark x1="15778" y1="55698" x2="15778" y2="55698"/>
                        <a14:foregroundMark x1="15778" y1="56395" x2="15778" y2="56395"/>
                        <a14:foregroundMark x1="14222" y1="54186" x2="14222" y2="54186"/>
                        <a14:foregroundMark x1="13111" y1="59070" x2="13111" y2="59070"/>
                        <a14:foregroundMark x1="13222" y1="59419" x2="13222" y2="59419"/>
                        <a14:foregroundMark x1="15778" y1="58488" x2="15778" y2="58488"/>
                        <a14:foregroundMark x1="14556" y1="56860" x2="14556" y2="56860"/>
                        <a14:foregroundMark x1="37778" y1="76395" x2="37778" y2="76395"/>
                        <a14:foregroundMark x1="36889" y1="76628" x2="36889" y2="76628"/>
                        <a14:foregroundMark x1="32889" y1="76860" x2="32889" y2="76860"/>
                        <a14:foregroundMark x1="33000" y1="77674" x2="34889" y2="80233"/>
                        <a14:foregroundMark x1="35000" y1="80581" x2="35000" y2="80581"/>
                        <a14:foregroundMark x1="35222" y1="80930" x2="35889" y2="81977"/>
                        <a14:foregroundMark x1="36222" y1="82093" x2="36222" y2="82093"/>
                        <a14:foregroundMark x1="37000" y1="82674" x2="37000" y2="82674"/>
                        <a14:foregroundMark x1="37444" y1="82791" x2="38111" y2="83372"/>
                        <a14:foregroundMark x1="38333" y1="83372" x2="38333" y2="83372"/>
                        <a14:foregroundMark x1="39667" y1="83372" x2="39667" y2="83372"/>
                        <a14:foregroundMark x1="40444" y1="82093" x2="40444" y2="82093"/>
                        <a14:foregroundMark x1="40889" y1="80116" x2="40889" y2="80116"/>
                        <a14:foregroundMark x1="40444" y1="78605" x2="40444" y2="78605"/>
                        <a14:foregroundMark x1="40444" y1="78023" x2="40444" y2="78023"/>
                        <a14:foregroundMark x1="38556" y1="78488" x2="38444" y2="78837"/>
                        <a14:foregroundMark x1="35222" y1="77209" x2="35222" y2="77209"/>
                        <a14:foregroundMark x1="34444" y1="76395" x2="34444" y2="76395"/>
                        <a14:foregroundMark x1="34333" y1="76279" x2="34333" y2="76279"/>
                        <a14:foregroundMark x1="32000" y1="76279" x2="32000" y2="76279"/>
                        <a14:foregroundMark x1="31778" y1="77326" x2="31778" y2="77326"/>
                        <a14:foregroundMark x1="32444" y1="78837" x2="32444" y2="78837"/>
                        <a14:foregroundMark x1="32889" y1="79535" x2="33333" y2="80116"/>
                        <a14:foregroundMark x1="34222" y1="81279" x2="35444" y2="82558"/>
                        <a14:foregroundMark x1="35667" y1="82907" x2="35667" y2="82907"/>
                        <a14:foregroundMark x1="35778" y1="83488" x2="42333" y2="85814"/>
                        <a14:foregroundMark x1="42333" y1="85814" x2="40556" y2="78837"/>
                        <a14:foregroundMark x1="40556" y1="78837" x2="34111" y2="78023"/>
                        <a14:foregroundMark x1="35778" y1="75581" x2="35778" y2="75581"/>
                        <a14:foregroundMark x1="38667" y1="75116" x2="38667" y2="75116"/>
                        <a14:foregroundMark x1="38667" y1="75116" x2="38667" y2="75116"/>
                        <a14:foregroundMark x1="30222" y1="66395" x2="30222" y2="66395"/>
                        <a14:foregroundMark x1="84333" y1="72326" x2="84333" y2="72326"/>
                        <a14:foregroundMark x1="81222" y1="69767" x2="81222" y2="69767"/>
                        <a14:foregroundMark x1="78000" y1="57791" x2="78000" y2="57791"/>
                        <a14:foregroundMark x1="76778" y1="53488" x2="76778" y2="53488"/>
                        <a14:foregroundMark x1="78556" y1="56395" x2="78556" y2="56395"/>
                        <a14:foregroundMark x1="79889" y1="60000" x2="79889" y2="60000"/>
                        <a14:foregroundMark x1="83889" y1="61279" x2="83889" y2="61279"/>
                        <a14:foregroundMark x1="86778" y1="57907" x2="86778" y2="57907"/>
                        <a14:foregroundMark x1="41667" y1="85116" x2="41667" y2="85116"/>
                        <a14:foregroundMark x1="38667" y1="85116" x2="38667" y2="85116"/>
                        <a14:foregroundMark x1="17111" y1="77093" x2="17111" y2="77093"/>
                        <a14:foregroundMark x1="19556" y1="94070" x2="19556" y2="94070"/>
                        <a14:foregroundMark x1="23444" y1="98372" x2="23444" y2="98372"/>
                        <a14:foregroundMark x1="42667" y1="92907" x2="42667" y2="92907"/>
                        <a14:foregroundMark x1="40556" y1="84070" x2="40556" y2="84070"/>
                        <a14:foregroundMark x1="42333" y1="80698" x2="42333" y2="80698"/>
                        <a14:foregroundMark x1="42333" y1="78721" x2="42333" y2="78721"/>
                        <a14:foregroundMark x1="40333" y1="76395" x2="40333" y2="76395"/>
                        <a14:foregroundMark x1="31667" y1="80000" x2="31667" y2="80000"/>
                        <a14:foregroundMark x1="32333" y1="82209" x2="32333" y2="82209"/>
                        <a14:foregroundMark x1="33889" y1="85116" x2="33889" y2="85116"/>
                        <a14:foregroundMark x1="33111" y1="83488" x2="39556" y2="85581"/>
                        <a14:foregroundMark x1="29111" y1="67093" x2="29111" y2="67093"/>
                        <a14:foregroundMark x1="28667" y1="26977" x2="28667" y2="26977"/>
                      </a14:backgroundRemoval>
                    </a14:imgEffect>
                  </a14:imgLayer>
                </a14:imgProps>
              </a:ext>
            </a:extLst>
          </a:blip>
          <a:stretch>
            <a:fillRect/>
          </a:stretch>
        </p:blipFill>
        <p:spPr>
          <a:xfrm>
            <a:off x="8032903" y="3763932"/>
            <a:ext cx="818821" cy="782429"/>
          </a:xfrm>
          <a:prstGeom prst="rect">
            <a:avLst/>
          </a:prstGeom>
        </p:spPr>
      </p:pic>
    </p:spTree>
    <p:extLst>
      <p:ext uri="{BB962C8B-B14F-4D97-AF65-F5344CB8AC3E}">
        <p14:creationId xmlns:p14="http://schemas.microsoft.com/office/powerpoint/2010/main" val="822520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91F6B52-A20E-426B-B7E0-1B6AAB46C89F}"/>
              </a:ext>
            </a:extLst>
          </p:cNvPr>
          <p:cNvSpPr>
            <a:spLocks noGrp="1"/>
          </p:cNvSpPr>
          <p:nvPr>
            <p:ph type="title"/>
          </p:nvPr>
        </p:nvSpPr>
        <p:spPr>
          <a:xfrm>
            <a:off x="774140" y="1914525"/>
            <a:ext cx="3932484" cy="2522530"/>
          </a:xfrm>
        </p:spPr>
        <p:txBody>
          <a:bodyPr rtlCol="0"/>
          <a:lstStyle/>
          <a:p>
            <a:pPr rtl="0"/>
            <a:r>
              <a:rPr lang="es-ES" sz="3200" b="1" dirty="0">
                <a:effectLst>
                  <a:outerShdw blurRad="38100" dist="38100" dir="2700000" algn="tl">
                    <a:srgbClr val="000000">
                      <a:alpha val="43137"/>
                    </a:srgbClr>
                  </a:outerShdw>
                </a:effectLst>
              </a:rPr>
              <a:t>PRINCIPIOS ORIENTADORES DE FUNCIONAMIENTO AÑO ESCOLAR 2021</a:t>
            </a:r>
            <a:r>
              <a:rPr lang="es-ES" sz="3600" b="1" dirty="0">
                <a:effectLst>
                  <a:outerShdw blurRad="38100" dist="38100" dir="2700000" algn="tl">
                    <a:srgbClr val="000000">
                      <a:alpha val="43137"/>
                    </a:srgbClr>
                  </a:outerShdw>
                </a:effectLst>
              </a:rPr>
              <a:t>.</a:t>
            </a:r>
          </a:p>
        </p:txBody>
      </p:sp>
      <p:sp>
        <p:nvSpPr>
          <p:cNvPr id="4" name="Marcador de posición de texto 3">
            <a:extLst>
              <a:ext uri="{FF2B5EF4-FFF2-40B4-BE49-F238E27FC236}">
                <a16:creationId xmlns:a16="http://schemas.microsoft.com/office/drawing/2014/main" xmlns="" id="{0436469F-A292-4492-BAAB-2F581AD4AC1D}"/>
              </a:ext>
            </a:extLst>
          </p:cNvPr>
          <p:cNvSpPr>
            <a:spLocks noGrp="1"/>
          </p:cNvSpPr>
          <p:nvPr>
            <p:ph type="body" sz="quarter" idx="14"/>
          </p:nvPr>
        </p:nvSpPr>
        <p:spPr>
          <a:xfrm>
            <a:off x="5730145" y="2153231"/>
            <a:ext cx="2325688" cy="774700"/>
          </a:xfrm>
        </p:spPr>
        <p:txBody>
          <a:bodyPr rtlCol="0">
            <a:normAutofit lnSpcReduction="10000"/>
          </a:bodyPr>
          <a:lstStyle/>
          <a:p>
            <a:pPr rtl="0"/>
            <a:r>
              <a:rPr lang="es-ES" b="1" dirty="0"/>
              <a:t>FLEXIBIDAD, INTEGRACIÓN DE MODALIDADES Y AGILIDAD EN RESPONDER A NUEVAS CONDICIONES.</a:t>
            </a:r>
          </a:p>
        </p:txBody>
      </p:sp>
      <p:sp>
        <p:nvSpPr>
          <p:cNvPr id="6" name="Marcador de posición de texto 5">
            <a:extLst>
              <a:ext uri="{FF2B5EF4-FFF2-40B4-BE49-F238E27FC236}">
                <a16:creationId xmlns:a16="http://schemas.microsoft.com/office/drawing/2014/main" xmlns="" id="{410CAEE2-2C63-436A-B2D5-4E3D73081993}"/>
              </a:ext>
            </a:extLst>
          </p:cNvPr>
          <p:cNvSpPr>
            <a:spLocks noGrp="1"/>
          </p:cNvSpPr>
          <p:nvPr>
            <p:ph type="body" sz="quarter" idx="16"/>
          </p:nvPr>
        </p:nvSpPr>
        <p:spPr>
          <a:xfrm>
            <a:off x="8141105" y="2153231"/>
            <a:ext cx="2325688" cy="774700"/>
          </a:xfrm>
        </p:spPr>
        <p:txBody>
          <a:bodyPr rtlCol="0">
            <a:normAutofit/>
          </a:bodyPr>
          <a:lstStyle/>
          <a:p>
            <a:pPr rtl="0"/>
            <a:r>
              <a:rPr lang="es-ES" b="1" dirty="0"/>
              <a:t>INCLUSIÓN Y ATENCIÓN A TODOS LOS ESTUDIANTES DE LA CLASE.</a:t>
            </a:r>
          </a:p>
        </p:txBody>
      </p:sp>
      <p:sp>
        <p:nvSpPr>
          <p:cNvPr id="8" name="Marcador de posición de texto 7">
            <a:extLst>
              <a:ext uri="{FF2B5EF4-FFF2-40B4-BE49-F238E27FC236}">
                <a16:creationId xmlns:a16="http://schemas.microsoft.com/office/drawing/2014/main" xmlns="" id="{A68D70ED-10B5-4BE6-AD26-6087054C33D1}"/>
              </a:ext>
            </a:extLst>
          </p:cNvPr>
          <p:cNvSpPr>
            <a:spLocks noGrp="1"/>
          </p:cNvSpPr>
          <p:nvPr>
            <p:ph type="body" sz="quarter" idx="4294967295"/>
          </p:nvPr>
        </p:nvSpPr>
        <p:spPr>
          <a:xfrm>
            <a:off x="4814214" y="4947785"/>
            <a:ext cx="2317274" cy="774700"/>
          </a:xfrm>
        </p:spPr>
        <p:txBody>
          <a:bodyPr rtlCol="0">
            <a:normAutofit lnSpcReduction="10000"/>
          </a:bodyPr>
          <a:lstStyle/>
          <a:p>
            <a:pPr marL="0" indent="0" algn="ctr" rtl="0">
              <a:buNone/>
            </a:pPr>
            <a:r>
              <a:rPr lang="es-ES" sz="1200" b="1" dirty="0"/>
              <a:t>ORGANIZACIÓN DE HORARIOS DE CLASES COHERENTE CON LOS PROTOCOLOS SANITARIOS.</a:t>
            </a:r>
          </a:p>
        </p:txBody>
      </p:sp>
      <p:sp>
        <p:nvSpPr>
          <p:cNvPr id="10" name="Marcador de posición de texto 9">
            <a:extLst>
              <a:ext uri="{FF2B5EF4-FFF2-40B4-BE49-F238E27FC236}">
                <a16:creationId xmlns:a16="http://schemas.microsoft.com/office/drawing/2014/main" xmlns="" id="{220DCE5B-BE86-496B-83B4-E1F188607D9E}"/>
              </a:ext>
            </a:extLst>
          </p:cNvPr>
          <p:cNvSpPr>
            <a:spLocks noGrp="1"/>
          </p:cNvSpPr>
          <p:nvPr>
            <p:ph type="body" sz="quarter" idx="4294967295"/>
          </p:nvPr>
        </p:nvSpPr>
        <p:spPr>
          <a:xfrm>
            <a:off x="7336056" y="4947785"/>
            <a:ext cx="2325688" cy="774700"/>
          </a:xfrm>
        </p:spPr>
        <p:txBody>
          <a:bodyPr vert="horz" lIns="91440" tIns="45720" rIns="91440" bIns="45720" rtlCol="0">
            <a:normAutofit fontScale="92500"/>
          </a:bodyPr>
          <a:lstStyle/>
          <a:p>
            <a:pPr marL="0" indent="0" algn="ctr">
              <a:buNone/>
            </a:pPr>
            <a:r>
              <a:rPr lang="es-ES" sz="1200" b="1" dirty="0"/>
              <a:t>DISPOSICIÓN DE INFRAESTRUCTURA Y EQUIPAMIENTO PARA LA REALIZACIÓN DE LAS CLASES..</a:t>
            </a:r>
          </a:p>
        </p:txBody>
      </p:sp>
      <p:sp>
        <p:nvSpPr>
          <p:cNvPr id="3" name="Marcador de posición de número de diapositiva 2">
            <a:extLst>
              <a:ext uri="{FF2B5EF4-FFF2-40B4-BE49-F238E27FC236}">
                <a16:creationId xmlns:a16="http://schemas.microsoft.com/office/drawing/2014/main" xmlns="" id="{0E198AB5-8BDA-AB41-9AEF-8516B23BB694}"/>
              </a:ext>
            </a:extLst>
          </p:cNvPr>
          <p:cNvSpPr>
            <a:spLocks noGrp="1"/>
          </p:cNvSpPr>
          <p:nvPr>
            <p:ph type="sldNum" sz="quarter" idx="12"/>
          </p:nvPr>
        </p:nvSpPr>
        <p:spPr/>
        <p:txBody>
          <a:bodyPr rtlCol="0"/>
          <a:lstStyle/>
          <a:p>
            <a:pPr rtl="0"/>
            <a:fld id="{9FF96B15-8338-45D5-A943-561235072D66}" type="slidenum">
              <a:rPr lang="es-ES" smtClean="0"/>
              <a:t>4</a:t>
            </a:fld>
            <a:endParaRPr lang="es-ES"/>
          </a:p>
        </p:txBody>
      </p:sp>
      <p:sp>
        <p:nvSpPr>
          <p:cNvPr id="17" name="Marcador de posición de texto 9">
            <a:extLst>
              <a:ext uri="{FF2B5EF4-FFF2-40B4-BE49-F238E27FC236}">
                <a16:creationId xmlns:a16="http://schemas.microsoft.com/office/drawing/2014/main" xmlns="" id="{4FDC1F79-BE4F-4298-A322-30336B229BEB}"/>
              </a:ext>
            </a:extLst>
          </p:cNvPr>
          <p:cNvSpPr txBox="1">
            <a:spLocks/>
          </p:cNvSpPr>
          <p:nvPr/>
        </p:nvSpPr>
        <p:spPr>
          <a:xfrm>
            <a:off x="9677409" y="4947785"/>
            <a:ext cx="2325688" cy="774700"/>
          </a:xfrm>
          <a:prstGeom prst="rect">
            <a:avLst/>
          </a:prstGeom>
        </p:spPr>
        <p:txBody>
          <a:bodyPr vert="horz" lIns="91440" tIns="45720" rIns="91440" bIns="45720" rtlCol="0">
            <a:normAutofit lnSpcReduction="10000"/>
          </a:bodyPr>
          <a:lstStyle>
            <a:lvl1pPr marL="0" indent="0" algn="ctr" defTabSz="457200" rtl="0" eaLnBrk="1" latinLnBrk="0" hangingPunct="1">
              <a:spcBef>
                <a:spcPts val="1000"/>
              </a:spcBef>
              <a:spcAft>
                <a:spcPts val="0"/>
              </a:spcAft>
              <a:buClr>
                <a:schemeClr val="accent1"/>
              </a:buClr>
              <a:buSzPct val="80000"/>
              <a:buFont typeface="Wingdings 3" charset="2"/>
              <a:buNone/>
              <a:defRPr sz="12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s-ES" b="1" dirty="0"/>
              <a:t>COMUNICACIÓN E INDUCCIÓN DE PROTOCOLOS SANITARIOS Y ORGANIZACIÓN ESCOLAR.</a:t>
            </a:r>
          </a:p>
        </p:txBody>
      </p:sp>
      <p:pic>
        <p:nvPicPr>
          <p:cNvPr id="5" name="Imagen 4">
            <a:extLst>
              <a:ext uri="{FF2B5EF4-FFF2-40B4-BE49-F238E27FC236}">
                <a16:creationId xmlns:a16="http://schemas.microsoft.com/office/drawing/2014/main" xmlns="" id="{AE9BAA27-E9C8-4F70-8F4D-6CB28BA851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318" b="89834" l="10000" r="90000">
                        <a14:foregroundMark x1="29318" y1="9612" x2="29318" y2="9612"/>
                        <a14:foregroundMark x1="17500" y1="13309" x2="17500" y2="13309"/>
                        <a14:foregroundMark x1="16136" y1="10166" x2="16136" y2="10166"/>
                        <a14:foregroundMark x1="16932" y1="8318" x2="16932" y2="8318"/>
                        <a14:foregroundMark x1="18409" y1="27357" x2="18409" y2="27357"/>
                        <a14:foregroundMark x1="18068" y1="16821" x2="18068" y2="16821"/>
                        <a14:foregroundMark x1="17614" y1="9982" x2="17614" y2="9982"/>
                        <a14:foregroundMark x1="76023" y1="22736" x2="76023" y2="22736"/>
                        <a14:foregroundMark x1="58068" y1="88725" x2="58068" y2="88725"/>
                        <a14:foregroundMark x1="42727" y1="83364" x2="42727" y2="83364"/>
                        <a14:foregroundMark x1="37614" y1="79667" x2="37614" y2="79667"/>
                        <a14:foregroundMark x1="16932" y1="86137" x2="16932" y2="86137"/>
                        <a14:foregroundMark x1="42727" y1="89649" x2="42727" y2="89649"/>
                        <a14:foregroundMark x1="35227" y1="88909" x2="35227" y2="88909"/>
                        <a14:foregroundMark x1="40000" y1="86137" x2="40000" y2="86137"/>
                        <a14:foregroundMark x1="37727" y1="86137" x2="45227" y2="85952"/>
                        <a14:foregroundMark x1="45227" y1="85952" x2="53295" y2="87061"/>
                        <a14:foregroundMark x1="15795" y1="78373" x2="17045" y2="85582"/>
                        <a14:foregroundMark x1="45455" y1="81146" x2="66023" y2="82070"/>
                        <a14:foregroundMark x1="77955" y1="77449" x2="79091" y2="69131"/>
                        <a14:foregroundMark x1="80000" y1="68762" x2="80000" y2="68762"/>
                        <a14:foregroundMark x1="84432" y1="77079" x2="84432" y2="77079"/>
                        <a14:foregroundMark x1="87273" y1="75231" x2="87273" y2="75231"/>
                        <a14:foregroundMark x1="86364" y1="69131" x2="88295" y2="77819"/>
                        <a14:foregroundMark x1="88295" y1="77819" x2="86932" y2="85582"/>
                        <a14:foregroundMark x1="88295" y1="74122" x2="88295" y2="74122"/>
                        <a14:foregroundMark x1="86023" y1="68762" x2="86364" y2="82810"/>
                        <a14:foregroundMark x1="88068" y1="80591" x2="88068" y2="80591"/>
                        <a14:foregroundMark x1="29091" y1="14048" x2="29091" y2="14048"/>
                        <a14:foregroundMark x1="29318" y1="9612" x2="29318" y2="9612"/>
                        <a14:foregroundMark x1="36250" y1="15527" x2="36250" y2="15527"/>
                        <a14:foregroundMark x1="34091" y1="17375" x2="34091" y2="17375"/>
                        <a14:foregroundMark x1="43864" y1="85952" x2="43864" y2="85952"/>
                      </a14:backgroundRemoval>
                    </a14:imgEffect>
                  </a14:imgLayer>
                </a14:imgProps>
              </a:ext>
            </a:extLst>
          </a:blip>
          <a:stretch>
            <a:fillRect/>
          </a:stretch>
        </p:blipFill>
        <p:spPr>
          <a:xfrm>
            <a:off x="6287050" y="895559"/>
            <a:ext cx="1506868" cy="926381"/>
          </a:xfrm>
          <a:prstGeom prst="rect">
            <a:avLst/>
          </a:prstGeom>
        </p:spPr>
      </p:pic>
      <p:pic>
        <p:nvPicPr>
          <p:cNvPr id="7" name="Imagen 6">
            <a:extLst>
              <a:ext uri="{FF2B5EF4-FFF2-40B4-BE49-F238E27FC236}">
                <a16:creationId xmlns:a16="http://schemas.microsoft.com/office/drawing/2014/main" xmlns="" id="{76FF77BF-F7A5-4592-8B04-86FFE693D0C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472" b="94990" l="1276" r="96939">
                        <a14:foregroundMark x1="29209" y1="6472" x2="29209" y2="6472"/>
                        <a14:foregroundMark x1="7270" y1="69102" x2="7270" y2="69102"/>
                        <a14:foregroundMark x1="1403" y1="71816" x2="1403" y2="71816"/>
                        <a14:foregroundMark x1="7015" y1="61378" x2="7015" y2="61378"/>
                        <a14:foregroundMark x1="25765" y1="8559" x2="25765" y2="8559"/>
                        <a14:foregroundMark x1="73214" y1="10647" x2="73214" y2="10647"/>
                        <a14:foregroundMark x1="92730" y1="75157" x2="92730" y2="75157"/>
                        <a14:foregroundMark x1="97066" y1="77871" x2="97066" y2="77871"/>
                        <a14:foregroundMark x1="91454" y1="53236" x2="91454" y2="53236"/>
                        <a14:foregroundMark x1="89796" y1="55324" x2="89796" y2="55324"/>
                        <a14:foregroundMark x1="89796" y1="55324" x2="89796" y2="55324"/>
                        <a14:foregroundMark x1="78827" y1="91649" x2="78827" y2="91649"/>
                        <a14:foregroundMark x1="3189" y1="67223" x2="3189" y2="67223"/>
                        <a14:foregroundMark x1="7270" y1="61587" x2="7270" y2="61587"/>
                        <a14:foregroundMark x1="94515" y1="77035" x2="94515" y2="77035"/>
                        <a14:foregroundMark x1="92092" y1="57411" x2="92092" y2="57411"/>
                        <a14:foregroundMark x1="84821" y1="50731" x2="84821" y2="50731"/>
                        <a14:foregroundMark x1="87755" y1="53862" x2="87755" y2="53862"/>
                        <a14:foregroundMark x1="4719" y1="67641" x2="4719" y2="67641"/>
                        <a14:foregroundMark x1="37755" y1="88100" x2="37755" y2="88100"/>
                        <a14:foregroundMark x1="35204" y1="94990" x2="35204" y2="94990"/>
                        <a14:foregroundMark x1="30612" y1="94154" x2="30612" y2="94154"/>
                        <a14:foregroundMark x1="81122" y1="44259" x2="81122" y2="44259"/>
                        <a14:foregroundMark x1="74617" y1="32150" x2="74617" y2="32150"/>
                        <a14:foregroundMark x1="62117" y1="18998" x2="62117" y2="18998"/>
                        <a14:foregroundMark x1="61352" y1="9812" x2="61352" y2="9812"/>
                        <a14:foregroundMark x1="91709" y1="60334" x2="91709" y2="60334"/>
                        <a14:foregroundMark x1="94133" y1="67432" x2="94133" y2="67432"/>
                        <a14:foregroundMark x1="88648" y1="54906" x2="88648" y2="54906"/>
                        <a14:foregroundMark x1="81505" y1="91441" x2="81505" y2="91441"/>
                        <a14:foregroundMark x1="76403" y1="89770" x2="76403" y2="89770"/>
                        <a14:foregroundMark x1="81250" y1="92067" x2="81250" y2="92067"/>
                        <a14:foregroundMark x1="86607" y1="93737" x2="86607" y2="93737"/>
                        <a14:foregroundMark x1="90434" y1="91441" x2="90434" y2="91441"/>
                        <a14:foregroundMark x1="91327" y1="89353" x2="91327" y2="89353"/>
                        <a14:foregroundMark x1="21046" y1="60543" x2="21046" y2="60543"/>
                        <a14:foregroundMark x1="71811" y1="12526" x2="71811" y2="12526"/>
                        <a14:foregroundMark x1="69515" y1="7516" x2="69515" y2="7516"/>
                        <a14:foregroundMark x1="62755" y1="8142" x2="62755" y2="8142"/>
                        <a14:foregroundMark x1="78699" y1="27557" x2="78699" y2="27557"/>
                        <a14:foregroundMark x1="76403" y1="20251" x2="76403" y2="20251"/>
                        <a14:foregroundMark x1="95663" y1="73069" x2="95663" y2="73069"/>
                        <a14:foregroundMark x1="73852" y1="11482" x2="73852" y2="11482"/>
                        <a14:foregroundMark x1="93750" y1="63048" x2="93750" y2="63048"/>
                        <a14:foregroundMark x1="30485" y1="8351" x2="30485" y2="8351"/>
                        <a14:foregroundMark x1="5867" y1="70146" x2="5867" y2="70146"/>
                        <a14:foregroundMark x1="62628" y1="10230" x2="62628" y2="10230"/>
                        <a14:foregroundMark x1="70281" y1="8142" x2="70281" y2="8142"/>
                        <a14:foregroundMark x1="72577" y1="6472" x2="72577" y2="6472"/>
                      </a14:backgroundRemoval>
                    </a14:imgEffect>
                  </a14:imgLayer>
                </a14:imgProps>
              </a:ext>
            </a:extLst>
          </a:blip>
          <a:stretch>
            <a:fillRect/>
          </a:stretch>
        </p:blipFill>
        <p:spPr>
          <a:xfrm>
            <a:off x="8792119" y="986239"/>
            <a:ext cx="1023659" cy="735156"/>
          </a:xfrm>
          <a:prstGeom prst="rect">
            <a:avLst/>
          </a:prstGeom>
        </p:spPr>
      </p:pic>
      <p:pic>
        <p:nvPicPr>
          <p:cNvPr id="11" name="Imagen 10">
            <a:extLst>
              <a:ext uri="{FF2B5EF4-FFF2-40B4-BE49-F238E27FC236}">
                <a16:creationId xmlns:a16="http://schemas.microsoft.com/office/drawing/2014/main" xmlns="" id="{18C2CE20-B7F9-4597-B6F4-3482DDF905F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765744" y="3741250"/>
            <a:ext cx="1286911" cy="802054"/>
          </a:xfrm>
          <a:prstGeom prst="rect">
            <a:avLst/>
          </a:prstGeom>
        </p:spPr>
      </p:pic>
      <p:pic>
        <p:nvPicPr>
          <p:cNvPr id="13" name="Imagen 12">
            <a:extLst>
              <a:ext uri="{FF2B5EF4-FFF2-40B4-BE49-F238E27FC236}">
                <a16:creationId xmlns:a16="http://schemas.microsoft.com/office/drawing/2014/main" xmlns="" id="{954EF41F-E32A-4DF5-AD83-A271A5A9268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297" b="93407" l="2166" r="95668">
                        <a14:foregroundMark x1="35740" y1="83516" x2="35740" y2="83516"/>
                        <a14:foregroundMark x1="12996" y1="90110" x2="12996" y2="90110"/>
                        <a14:foregroundMark x1="7220" y1="87912" x2="7220" y2="87912"/>
                        <a14:foregroundMark x1="18051" y1="71429" x2="73285" y2="74176"/>
                        <a14:foregroundMark x1="73285" y1="74176" x2="83755" y2="88462"/>
                        <a14:foregroundMark x1="15884" y1="82418" x2="91697" y2="89011"/>
                        <a14:foregroundMark x1="49097" y1="92308" x2="49097" y2="92308"/>
                        <a14:foregroundMark x1="50181" y1="87912" x2="50181" y2="87912"/>
                        <a14:foregroundMark x1="38628" y1="90659" x2="38628" y2="90659"/>
                        <a14:foregroundMark x1="49097" y1="93956" x2="49097" y2="93956"/>
                        <a14:foregroundMark x1="18773" y1="93956" x2="18773" y2="93956"/>
                        <a14:foregroundMark x1="15523" y1="88462" x2="15523" y2="88462"/>
                        <a14:foregroundMark x1="7942" y1="90659" x2="7942" y2="90659"/>
                        <a14:foregroundMark x1="6137" y1="91209" x2="6137" y2="91209"/>
                        <a14:foregroundMark x1="2888" y1="91758" x2="2888" y2="91758"/>
                        <a14:foregroundMark x1="4332" y1="91758" x2="5776" y2="91758"/>
                        <a14:foregroundMark x1="14079" y1="79121" x2="14079" y2="79121"/>
                        <a14:foregroundMark x1="18051" y1="78022" x2="18051" y2="78022"/>
                        <a14:foregroundMark x1="18773" y1="74176" x2="9386" y2="84066"/>
                        <a14:foregroundMark x1="11913" y1="81319" x2="16968" y2="70879"/>
                        <a14:foregroundMark x1="81949" y1="70879" x2="94585" y2="90659"/>
                        <a14:foregroundMark x1="94585" y1="90659" x2="95668" y2="91209"/>
                        <a14:foregroundMark x1="74007" y1="11538" x2="74007" y2="11538"/>
                        <a14:foregroundMark x1="74007" y1="11538" x2="74007" y2="11538"/>
                        <a14:foregroundMark x1="74729" y1="3297" x2="74729" y2="3297"/>
                        <a14:foregroundMark x1="53069" y1="92857" x2="53069" y2="92857"/>
                      </a14:backgroundRemoval>
                    </a14:imgEffect>
                  </a14:imgLayer>
                </a14:imgProps>
              </a:ext>
            </a:extLst>
          </a:blip>
          <a:stretch>
            <a:fillRect/>
          </a:stretch>
        </p:blipFill>
        <p:spPr>
          <a:xfrm>
            <a:off x="5383313" y="3792631"/>
            <a:ext cx="1179076" cy="774700"/>
          </a:xfrm>
          <a:prstGeom prst="rect">
            <a:avLst/>
          </a:prstGeom>
        </p:spPr>
      </p:pic>
      <p:pic>
        <p:nvPicPr>
          <p:cNvPr id="14" name="Imagen 13">
            <a:extLst>
              <a:ext uri="{FF2B5EF4-FFF2-40B4-BE49-F238E27FC236}">
                <a16:creationId xmlns:a16="http://schemas.microsoft.com/office/drawing/2014/main" xmlns="" id="{82722D68-819A-4CB1-9C71-ED98D9244F8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896" b="96682" l="0" r="94553">
                        <a14:foregroundMark x1="16732" y1="4581" x2="16732" y2="4581"/>
                        <a14:foregroundMark x1="26265" y1="5213" x2="26265" y2="5213"/>
                        <a14:foregroundMark x1="40078" y1="7425" x2="40078" y2="7425"/>
                        <a14:foregroundMark x1="54669" y1="6477" x2="54669" y2="6477"/>
                        <a14:foregroundMark x1="65953" y1="6477" x2="65953" y2="6477"/>
                        <a14:foregroundMark x1="73346" y1="6951" x2="73346" y2="6951"/>
                        <a14:foregroundMark x1="77432" y1="7583" x2="77432" y2="7583"/>
                        <a14:foregroundMark x1="88327" y1="7109" x2="88327" y2="7109"/>
                        <a14:foregroundMark x1="81128" y1="4897" x2="80545" y2="4897"/>
                        <a14:foregroundMark x1="81128" y1="6161" x2="81128" y2="6161"/>
                        <a14:foregroundMark x1="44747" y1="13586" x2="44747" y2="13586"/>
                        <a14:foregroundMark x1="19066" y1="5529" x2="19066" y2="5529"/>
                        <a14:foregroundMark x1="18482" y1="4265" x2="18482" y2="4265"/>
                        <a14:foregroundMark x1="44163" y1="5213" x2="44163" y2="5213"/>
                        <a14:foregroundMark x1="49805" y1="6793" x2="49805" y2="6793"/>
                        <a14:foregroundMark x1="64008" y1="5687" x2="64008" y2="5687"/>
                        <a14:foregroundMark x1="62646" y1="3002" x2="62646" y2="3002"/>
                        <a14:foregroundMark x1="86965" y1="3318" x2="86965" y2="3318"/>
                        <a14:foregroundMark x1="87549" y1="8531" x2="87549" y2="8531"/>
                        <a14:foregroundMark x1="75875" y1="6951" x2="75875" y2="6951"/>
                        <a14:foregroundMark x1="68677" y1="6319" x2="68677" y2="6319"/>
                        <a14:foregroundMark x1="45136" y1="6161" x2="45136" y2="6161"/>
                        <a14:foregroundMark x1="32879" y1="5845" x2="32879" y2="5845"/>
                        <a14:foregroundMark x1="24903" y1="3002" x2="24903" y2="3002"/>
                        <a14:foregroundMark x1="13424" y1="4897" x2="13424" y2="4897"/>
                        <a14:foregroundMark x1="14202" y1="8531" x2="14202" y2="8531"/>
                        <a14:foregroundMark x1="18677" y1="19115" x2="18677" y2="19115"/>
                        <a14:foregroundMark x1="45136" y1="20063" x2="45136" y2="20063"/>
                        <a14:foregroundMark x1="37743" y1="21643" x2="37743" y2="21643"/>
                        <a14:foregroundMark x1="35214" y1="21169" x2="35214" y2="21169"/>
                        <a14:foregroundMark x1="31518" y1="28910" x2="31518" y2="28910"/>
                        <a14:foregroundMark x1="28794" y1="34123" x2="28794" y2="34123"/>
                        <a14:foregroundMark x1="14981" y1="32385" x2="14981" y2="32385"/>
                        <a14:foregroundMark x1="14591" y1="32385" x2="14591" y2="32385"/>
                        <a14:foregroundMark x1="21790" y1="32385" x2="21790" y2="32385"/>
                        <a14:foregroundMark x1="27821" y1="33333" x2="51751" y2="40126"/>
                        <a14:foregroundMark x1="51751" y1="40126" x2="64397" y2="57346"/>
                        <a14:foregroundMark x1="64397" y1="57346" x2="60117" y2="92259"/>
                        <a14:foregroundMark x1="60117" y1="92259" x2="0" y2="81675"/>
                        <a14:foregroundMark x1="0" y1="81675" x2="5058" y2="67141"/>
                        <a14:foregroundMark x1="5058" y1="67141" x2="25486" y2="45656"/>
                        <a14:foregroundMark x1="25486" y1="45656" x2="40467" y2="43760"/>
                        <a14:foregroundMark x1="40467" y1="43760" x2="56809" y2="58768"/>
                        <a14:foregroundMark x1="56809" y1="58768" x2="48054" y2="77883"/>
                        <a14:foregroundMark x1="48054" y1="77883" x2="25875" y2="68878"/>
                        <a14:foregroundMark x1="25875" y1="68878" x2="34047" y2="49289"/>
                        <a14:foregroundMark x1="34047" y1="49289" x2="36381" y2="46919"/>
                        <a14:foregroundMark x1="86770" y1="42180" x2="86381" y2="66351"/>
                        <a14:foregroundMark x1="86381" y1="66351" x2="44358" y2="63349"/>
                        <a14:foregroundMark x1="44358" y1="63349" x2="37354" y2="58136"/>
                        <a14:foregroundMark x1="72179" y1="85466" x2="80350" y2="89889"/>
                        <a14:foregroundMark x1="80350" y1="89889" x2="81712" y2="95103"/>
                        <a14:foregroundMark x1="1362" y1="3476" x2="54086" y2="4107"/>
                        <a14:foregroundMark x1="54086" y1="4107" x2="68482" y2="9795"/>
                        <a14:foregroundMark x1="68482" y1="9795" x2="78210" y2="17536"/>
                        <a14:foregroundMark x1="78210" y1="17536" x2="84436" y2="29068"/>
                        <a14:foregroundMark x1="84436" y1="29068" x2="86576" y2="41390"/>
                        <a14:foregroundMark x1="86576" y1="41390" x2="80156" y2="64613"/>
                        <a14:foregroundMark x1="80156" y1="64613" x2="72763" y2="70458"/>
                        <a14:foregroundMark x1="72763" y1="70458" x2="59728" y2="71564"/>
                        <a14:foregroundMark x1="59728" y1="71564" x2="42023" y2="66667"/>
                        <a14:foregroundMark x1="42023" y1="66667" x2="30739" y2="58452"/>
                        <a14:foregroundMark x1="30739" y1="58452" x2="26848" y2="45972"/>
                        <a14:foregroundMark x1="26848" y1="45972" x2="31907" y2="31280"/>
                        <a14:foregroundMark x1="31907" y1="31280" x2="42802" y2="23381"/>
                        <a14:foregroundMark x1="42802" y1="23381" x2="56615" y2="21169"/>
                        <a14:foregroundMark x1="56615" y1="21169" x2="66537" y2="21327"/>
                        <a14:foregroundMark x1="66537" y1="21327" x2="73541" y2="29384"/>
                        <a14:foregroundMark x1="73541" y1="29384" x2="72568" y2="38073"/>
                        <a14:foregroundMark x1="72568" y1="38073" x2="66732" y2="47235"/>
                        <a14:foregroundMark x1="66732" y1="47235" x2="44553" y2="62717"/>
                        <a14:foregroundMark x1="44553" y1="62717" x2="35409" y2="81043"/>
                        <a14:foregroundMark x1="35409" y1="81043" x2="18093" y2="94945"/>
                        <a14:foregroundMark x1="18093" y1="94945" x2="8171" y2="97630"/>
                        <a14:foregroundMark x1="8171" y1="97630" x2="58755" y2="98262"/>
                        <a14:foregroundMark x1="58755" y1="98262" x2="83463" y2="97472"/>
                        <a14:foregroundMark x1="83463" y1="97472" x2="78599" y2="87520"/>
                        <a14:foregroundMark x1="78599" y1="87520" x2="80934" y2="79147"/>
                        <a14:foregroundMark x1="88132" y1="79779" x2="91245" y2="88942"/>
                        <a14:foregroundMark x1="91245" y1="88942" x2="87354" y2="96209"/>
                        <a14:foregroundMark x1="87354" y1="96209" x2="79183" y2="89415"/>
                        <a14:foregroundMark x1="79183" y1="89415" x2="82685" y2="80885"/>
                        <a14:foregroundMark x1="82685" y1="80885" x2="68482" y2="77883"/>
                        <a14:foregroundMark x1="68482" y1="77883" x2="70039" y2="87678"/>
                        <a14:foregroundMark x1="91245" y1="31438" x2="93774" y2="39652"/>
                        <a14:foregroundMark x1="93774" y1="39652" x2="90661" y2="56082"/>
                        <a14:foregroundMark x1="7004" y1="30648" x2="50584" y2="32859"/>
                        <a14:foregroundMark x1="50584" y1="32859" x2="54864" y2="41390"/>
                        <a14:foregroundMark x1="54864" y1="41390" x2="49805" y2="49605"/>
                        <a14:foregroundMark x1="49805" y1="49605" x2="19844" y2="47867"/>
                        <a14:foregroundMark x1="19844" y1="47867" x2="10311" y2="49447"/>
                        <a14:foregroundMark x1="10311" y1="49447" x2="10311" y2="49447"/>
                        <a14:foregroundMark x1="10506" y1="45656" x2="10506" y2="45656"/>
                        <a14:foregroundMark x1="13230" y1="33017" x2="32685" y2="34123"/>
                        <a14:foregroundMark x1="32685" y1="34123" x2="42607" y2="37915"/>
                        <a14:foregroundMark x1="42607" y1="37915" x2="43580" y2="48025"/>
                        <a14:foregroundMark x1="43580" y1="48025" x2="43191" y2="49131"/>
                        <a14:foregroundMark x1="29183" y1="45498" x2="29183" y2="45498"/>
                        <a14:foregroundMark x1="25875" y1="48341" x2="25875" y2="48341"/>
                        <a14:foregroundMark x1="28794" y1="46603" x2="24514" y2="49921"/>
                        <a14:foregroundMark x1="30545" y1="7267" x2="30545" y2="7267"/>
                        <a14:foregroundMark x1="8560" y1="21643" x2="8560" y2="21643"/>
                        <a14:foregroundMark x1="8560" y1="21643" x2="8560" y2="21643"/>
                        <a14:foregroundMark x1="31128" y1="20853" x2="66732" y2="21169"/>
                        <a14:foregroundMark x1="66732" y1="21169" x2="41829" y2="22433"/>
                        <a14:foregroundMark x1="41829" y1="22433" x2="50389" y2="22749"/>
                        <a14:foregroundMark x1="33852" y1="20537" x2="24125" y2="23381"/>
                        <a14:foregroundMark x1="24125" y1="23381" x2="68677" y2="21169"/>
                        <a14:foregroundMark x1="68677" y1="21169" x2="63619" y2="21169"/>
                        <a14:foregroundMark x1="27626" y1="21959" x2="58366" y2="21169"/>
                        <a14:foregroundMark x1="30156" y1="20853" x2="71012" y2="17536"/>
                        <a14:foregroundMark x1="71012" y1="17536" x2="40856" y2="20379"/>
                        <a14:foregroundMark x1="40856" y1="20379" x2="71984" y2="21327"/>
                        <a14:foregroundMark x1="71984" y1="21327" x2="39689" y2="26224"/>
                        <a14:foregroundMark x1="39689" y1="26224" x2="27043" y2="25434"/>
                        <a14:foregroundMark x1="2724" y1="1896" x2="86770" y2="3160"/>
                        <a14:foregroundMark x1="86770" y1="3160" x2="77626" y2="7899"/>
                        <a14:foregroundMark x1="77626" y1="7899" x2="14008" y2="7267"/>
                        <a14:foregroundMark x1="14008" y1="7267" x2="55837" y2="6477"/>
                        <a14:foregroundMark x1="60895" y1="1896" x2="73930" y2="1896"/>
                        <a14:foregroundMark x1="73930" y1="1896" x2="94942" y2="1264"/>
                        <a14:foregroundMark x1="94942" y1="1264" x2="94747" y2="9163"/>
                        <a14:foregroundMark x1="94747" y1="9163" x2="94553" y2="9479"/>
                        <a14:foregroundMark x1="98249" y1="7425" x2="88521" y2="10427"/>
                        <a14:foregroundMark x1="88521" y1="10427" x2="27626" y2="12322"/>
                        <a14:foregroundMark x1="27626" y1="12322" x2="66926" y2="13112"/>
                        <a14:foregroundMark x1="66926" y1="13112" x2="12257" y2="21169"/>
                        <a14:foregroundMark x1="12257" y1="21169" x2="27043" y2="21485"/>
                        <a14:foregroundMark x1="27043" y1="21485" x2="973" y2="25276"/>
                        <a14:foregroundMark x1="973" y1="25276" x2="16148" y2="24803"/>
                        <a14:foregroundMark x1="16148" y1="24803" x2="0" y2="26224"/>
                        <a14:foregroundMark x1="0" y1="26224" x2="18482" y2="26856"/>
                        <a14:foregroundMark x1="18482" y1="26856" x2="4669" y2="28910"/>
                        <a14:foregroundMark x1="4669" y1="28910" x2="14981" y2="30016"/>
                        <a14:foregroundMark x1="14981" y1="30016" x2="3891" y2="33017"/>
                        <a14:foregroundMark x1="3891" y1="33017" x2="19844" y2="32701"/>
                        <a14:foregroundMark x1="19844" y1="32701" x2="32296" y2="36651"/>
                        <a14:foregroundMark x1="32296" y1="36651" x2="16537" y2="42654"/>
                        <a14:foregroundMark x1="16537" y1="42654" x2="33463" y2="44708"/>
                        <a14:foregroundMark x1="33463" y1="44708" x2="19844" y2="49763"/>
                        <a14:foregroundMark x1="19844" y1="49763" x2="31907" y2="51501"/>
                        <a14:foregroundMark x1="31907" y1="51501" x2="20623" y2="53712"/>
                        <a14:foregroundMark x1="20623" y1="53712" x2="42023" y2="51501"/>
                      </a14:backgroundRemoval>
                    </a14:imgEffect>
                  </a14:imgLayer>
                </a14:imgProps>
              </a:ext>
            </a:extLst>
          </a:blip>
          <a:stretch>
            <a:fillRect/>
          </a:stretch>
        </p:blipFill>
        <p:spPr>
          <a:xfrm>
            <a:off x="10466792" y="3721313"/>
            <a:ext cx="786793" cy="968949"/>
          </a:xfrm>
          <a:prstGeom prst="rect">
            <a:avLst/>
          </a:prstGeom>
        </p:spPr>
      </p:pic>
    </p:spTree>
    <p:extLst>
      <p:ext uri="{BB962C8B-B14F-4D97-AF65-F5344CB8AC3E}">
        <p14:creationId xmlns:p14="http://schemas.microsoft.com/office/powerpoint/2010/main" val="3836811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91F6B52-A20E-426B-B7E0-1B6AAB46C89F}"/>
              </a:ext>
            </a:extLst>
          </p:cNvPr>
          <p:cNvSpPr>
            <a:spLocks noGrp="1"/>
          </p:cNvSpPr>
          <p:nvPr>
            <p:ph type="title"/>
          </p:nvPr>
        </p:nvSpPr>
        <p:spPr/>
        <p:txBody>
          <a:bodyPr rtlCol="0"/>
          <a:lstStyle/>
          <a:p>
            <a:pPr rtl="0"/>
            <a:r>
              <a:rPr lang="es-ES" sz="3200" b="1" dirty="0">
                <a:effectLst>
                  <a:outerShdw blurRad="38100" dist="38100" dir="2700000" algn="tl">
                    <a:srgbClr val="000000">
                      <a:alpha val="43137"/>
                    </a:srgbClr>
                  </a:outerShdw>
                </a:effectLst>
              </a:rPr>
              <a:t>ORGANIZACIÓN AÑO ESCOLAR 2021</a:t>
            </a:r>
            <a:br>
              <a:rPr lang="es-ES" sz="3200" b="1" dirty="0">
                <a:effectLst>
                  <a:outerShdw blurRad="38100" dist="38100" dir="2700000" algn="tl">
                    <a:srgbClr val="000000">
                      <a:alpha val="43137"/>
                    </a:srgbClr>
                  </a:outerShdw>
                </a:effectLst>
              </a:rPr>
            </a:br>
            <a:r>
              <a:rPr lang="es-ES" sz="3200" b="1" dirty="0">
                <a:effectLst>
                  <a:outerShdw blurRad="38100" dist="38100" dir="2700000" algn="tl">
                    <a:srgbClr val="000000">
                      <a:alpha val="43137"/>
                    </a:srgbClr>
                  </a:outerShdw>
                </a:effectLst>
              </a:rPr>
              <a:t/>
            </a:r>
            <a:br>
              <a:rPr lang="es-ES" sz="3200" b="1" dirty="0">
                <a:effectLst>
                  <a:outerShdw blurRad="38100" dist="38100" dir="2700000" algn="tl">
                    <a:srgbClr val="000000">
                      <a:alpha val="43137"/>
                    </a:srgbClr>
                  </a:outerShdw>
                </a:effectLst>
              </a:rPr>
            </a:br>
            <a:r>
              <a:rPr lang="es-ES" sz="3200" b="1" dirty="0">
                <a:effectLst>
                  <a:outerShdw blurRad="38100" dist="38100" dir="2700000" algn="tl">
                    <a:srgbClr val="000000">
                      <a:alpha val="43137"/>
                    </a:srgbClr>
                  </a:outerShdw>
                </a:effectLst>
              </a:rPr>
              <a:t>TRIMESTRAL </a:t>
            </a:r>
          </a:p>
        </p:txBody>
      </p:sp>
      <p:sp>
        <p:nvSpPr>
          <p:cNvPr id="3" name="Marcador de posición de número de diapositiva 2">
            <a:extLst>
              <a:ext uri="{FF2B5EF4-FFF2-40B4-BE49-F238E27FC236}">
                <a16:creationId xmlns:a16="http://schemas.microsoft.com/office/drawing/2014/main" xmlns="" id="{0E198AB5-8BDA-AB41-9AEF-8516B23BB694}"/>
              </a:ext>
            </a:extLst>
          </p:cNvPr>
          <p:cNvSpPr>
            <a:spLocks noGrp="1"/>
          </p:cNvSpPr>
          <p:nvPr>
            <p:ph type="sldNum" sz="quarter" idx="12"/>
          </p:nvPr>
        </p:nvSpPr>
        <p:spPr/>
        <p:txBody>
          <a:bodyPr rtlCol="0"/>
          <a:lstStyle/>
          <a:p>
            <a:pPr rtl="0"/>
            <a:fld id="{9FF96B15-8338-45D5-A943-561235072D66}" type="slidenum">
              <a:rPr lang="es-ES" smtClean="0"/>
              <a:t>5</a:t>
            </a:fld>
            <a:endParaRPr lang="es-ES"/>
          </a:p>
        </p:txBody>
      </p:sp>
      <p:sp>
        <p:nvSpPr>
          <p:cNvPr id="4" name="Marcador de posición de texto 3">
            <a:extLst>
              <a:ext uri="{FF2B5EF4-FFF2-40B4-BE49-F238E27FC236}">
                <a16:creationId xmlns:a16="http://schemas.microsoft.com/office/drawing/2014/main" xmlns="" id="{0436469F-A292-4492-BAAB-2F581AD4AC1D}"/>
              </a:ext>
            </a:extLst>
          </p:cNvPr>
          <p:cNvSpPr>
            <a:spLocks noGrp="1"/>
          </p:cNvSpPr>
          <p:nvPr>
            <p:ph type="body" sz="quarter" idx="4294967295"/>
          </p:nvPr>
        </p:nvSpPr>
        <p:spPr>
          <a:xfrm>
            <a:off x="5705475" y="4041776"/>
            <a:ext cx="6196757" cy="774700"/>
          </a:xfrm>
        </p:spPr>
        <p:txBody>
          <a:bodyPr rtlCol="0">
            <a:normAutofit fontScale="92500" lnSpcReduction="20000"/>
          </a:bodyPr>
          <a:lstStyle/>
          <a:p>
            <a:pPr rtl="0"/>
            <a:r>
              <a:rPr lang="es-ES" sz="1800" spc="300" dirty="0">
                <a:latin typeface="Calibri" panose="020F0502020204030204" pitchFamily="34" charset="0"/>
                <a:cs typeface="Calibri" panose="020F0502020204030204" pitchFamily="34" charset="0"/>
              </a:rPr>
              <a:t>Permite implementar planes de acompañamientos más precisos a estudiantes que lo requieran.</a:t>
            </a:r>
            <a:endParaRPr lang="es-ES" b="1" spc="300" dirty="0">
              <a:latin typeface="Calibri" panose="020F0502020204030204" pitchFamily="34" charset="0"/>
              <a:cs typeface="Calibri" panose="020F0502020204030204" pitchFamily="34" charset="0"/>
            </a:endParaRPr>
          </a:p>
        </p:txBody>
      </p:sp>
      <p:sp>
        <p:nvSpPr>
          <p:cNvPr id="6" name="Marcador de posición de texto 5">
            <a:extLst>
              <a:ext uri="{FF2B5EF4-FFF2-40B4-BE49-F238E27FC236}">
                <a16:creationId xmlns:a16="http://schemas.microsoft.com/office/drawing/2014/main" xmlns="" id="{410CAEE2-2C63-436A-B2D5-4E3D73081993}"/>
              </a:ext>
            </a:extLst>
          </p:cNvPr>
          <p:cNvSpPr>
            <a:spLocks noGrp="1"/>
          </p:cNvSpPr>
          <p:nvPr>
            <p:ph type="body" sz="quarter" idx="4294967295"/>
          </p:nvPr>
        </p:nvSpPr>
        <p:spPr>
          <a:xfrm>
            <a:off x="5617028" y="1431717"/>
            <a:ext cx="5746297" cy="774700"/>
          </a:xfrm>
        </p:spPr>
        <p:txBody>
          <a:bodyPr rtlCol="0">
            <a:normAutofit/>
          </a:bodyPr>
          <a:lstStyle/>
          <a:p>
            <a:pPr rtl="0"/>
            <a:r>
              <a:rPr lang="es-ES" spc="300" dirty="0">
                <a:latin typeface="Calibri" panose="020F0502020204030204" pitchFamily="34" charset="0"/>
                <a:cs typeface="Calibri" panose="020F0502020204030204" pitchFamily="34" charset="0"/>
              </a:rPr>
              <a:t>Permite monitorear   durante 3 ciclos completos los avances curriculares.</a:t>
            </a:r>
            <a:endParaRPr lang="es-ES" b="1" spc="300" dirty="0">
              <a:latin typeface="Calibri" panose="020F0502020204030204" pitchFamily="34" charset="0"/>
              <a:cs typeface="Calibri" panose="020F0502020204030204" pitchFamily="34" charset="0"/>
            </a:endParaRPr>
          </a:p>
        </p:txBody>
      </p:sp>
      <p:sp>
        <p:nvSpPr>
          <p:cNvPr id="8" name="Marcador de posición de texto 7">
            <a:extLst>
              <a:ext uri="{FF2B5EF4-FFF2-40B4-BE49-F238E27FC236}">
                <a16:creationId xmlns:a16="http://schemas.microsoft.com/office/drawing/2014/main" xmlns="" id="{A68D70ED-10B5-4BE6-AD26-6087054C33D1}"/>
              </a:ext>
            </a:extLst>
          </p:cNvPr>
          <p:cNvSpPr>
            <a:spLocks noGrp="1"/>
          </p:cNvSpPr>
          <p:nvPr>
            <p:ph type="body" sz="quarter" idx="4294967295"/>
          </p:nvPr>
        </p:nvSpPr>
        <p:spPr>
          <a:xfrm>
            <a:off x="5705475" y="5114001"/>
            <a:ext cx="5086350" cy="774700"/>
          </a:xfrm>
        </p:spPr>
        <p:txBody>
          <a:bodyPr rtlCol="0">
            <a:normAutofit/>
          </a:bodyPr>
          <a:lstStyle/>
          <a:p>
            <a:pPr marL="0" indent="0" algn="ctr" rtl="0">
              <a:buNone/>
            </a:pPr>
            <a:r>
              <a:rPr lang="es-ES" sz="1200" dirty="0"/>
              <a:t>.</a:t>
            </a:r>
            <a:endParaRPr lang="es-ES" sz="1200" b="1" dirty="0"/>
          </a:p>
        </p:txBody>
      </p:sp>
      <p:sp>
        <p:nvSpPr>
          <p:cNvPr id="25" name="Marcador de posición de texto 3">
            <a:extLst>
              <a:ext uri="{FF2B5EF4-FFF2-40B4-BE49-F238E27FC236}">
                <a16:creationId xmlns:a16="http://schemas.microsoft.com/office/drawing/2014/main" xmlns="" id="{29727A41-01CD-4266-9997-97A60B384223}"/>
              </a:ext>
            </a:extLst>
          </p:cNvPr>
          <p:cNvSpPr txBox="1">
            <a:spLocks/>
          </p:cNvSpPr>
          <p:nvPr/>
        </p:nvSpPr>
        <p:spPr>
          <a:xfrm>
            <a:off x="5617028" y="2806700"/>
            <a:ext cx="5851072" cy="77470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s-ES" spc="300" dirty="0">
                <a:latin typeface="Calibri" panose="020F0502020204030204" pitchFamily="34" charset="0"/>
                <a:cs typeface="Calibri" panose="020F0502020204030204" pitchFamily="34" charset="0"/>
              </a:rPr>
              <a:t>Mayor agilidad y flexibilidad, para fácilmente planificar y ajustar el año en tramos más cortos. </a:t>
            </a:r>
            <a:endParaRPr lang="es-ES" b="1" spc="3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58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E3B84B34-D587-4097-8D19-50D86EB96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61DF0D52-C7EB-4160-AF4A-64FAD17F7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6674" y="2252951"/>
            <a:ext cx="2218670" cy="2329641"/>
          </a:xfrm>
          <a:prstGeom prst="rect">
            <a:avLst/>
          </a:prstGeom>
          <a:solidFill>
            <a:srgbClr val="FFFFFF"/>
          </a:solidFill>
          <a:ln w="317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1" name="Rectangle 50">
            <a:extLst>
              <a:ext uri="{FF2B5EF4-FFF2-40B4-BE49-F238E27FC236}">
                <a16:creationId xmlns:a16="http://schemas.microsoft.com/office/drawing/2014/main" xmlns="" id="{8CEBB63E-FF19-493F-9618-BFFB451D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
            <a:ext cx="753770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ject 29"/>
          <p:cNvSpPr txBox="1"/>
          <p:nvPr/>
        </p:nvSpPr>
        <p:spPr>
          <a:xfrm>
            <a:off x="4995311" y="1870160"/>
            <a:ext cx="6284626" cy="1356523"/>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pic>
        <p:nvPicPr>
          <p:cNvPr id="2" name="Imagen 1">
            <a:hlinkClick r:id="rId2" action="ppaction://hlinksldjump"/>
            <a:extLst>
              <a:ext uri="{FF2B5EF4-FFF2-40B4-BE49-F238E27FC236}">
                <a16:creationId xmlns:a16="http://schemas.microsoft.com/office/drawing/2014/main" xmlns="" id="{7ED46A55-D4FE-4091-9450-02CAA82DF272}"/>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00000"/>
                    </a14:imgEffect>
                  </a14:imgLayer>
                </a14:imgProps>
              </a:ext>
            </a:extLst>
          </a:blip>
          <a:stretch>
            <a:fillRect/>
          </a:stretch>
        </p:blipFill>
        <p:spPr>
          <a:xfrm>
            <a:off x="1623044" y="2611458"/>
            <a:ext cx="1408208" cy="1612625"/>
          </a:xfrm>
          <a:prstGeom prst="rect">
            <a:avLst/>
          </a:prstGeom>
        </p:spPr>
      </p:pic>
      <p:sp>
        <p:nvSpPr>
          <p:cNvPr id="3" name="CuadroTexto 2">
            <a:extLst>
              <a:ext uri="{FF2B5EF4-FFF2-40B4-BE49-F238E27FC236}">
                <a16:creationId xmlns:a16="http://schemas.microsoft.com/office/drawing/2014/main" xmlns="" id="{D2001E65-3237-4EC4-931F-24FFF0D97208}"/>
              </a:ext>
            </a:extLst>
          </p:cNvPr>
          <p:cNvSpPr txBox="1"/>
          <p:nvPr/>
        </p:nvSpPr>
        <p:spPr>
          <a:xfrm>
            <a:off x="5614140" y="422984"/>
            <a:ext cx="6284625" cy="369332"/>
          </a:xfrm>
          <a:prstGeom prst="rect">
            <a:avLst/>
          </a:prstGeom>
          <a:noFill/>
        </p:spPr>
        <p:txBody>
          <a:bodyPr wrap="square" rtlCol="0">
            <a:spAutoFit/>
          </a:bodyPr>
          <a:lstStyle/>
          <a:p>
            <a:r>
              <a:rPr lang="es-ES" b="1" dirty="0"/>
              <a:t>CALENDARIO ESCOLAR AÑO 2021 REGÓN DE COQUIMBO</a:t>
            </a:r>
            <a:endParaRPr lang="es-CL" b="1" dirty="0"/>
          </a:p>
        </p:txBody>
      </p:sp>
      <p:sp>
        <p:nvSpPr>
          <p:cNvPr id="4" name="CuadroTexto 3">
            <a:extLst>
              <a:ext uri="{FF2B5EF4-FFF2-40B4-BE49-F238E27FC236}">
                <a16:creationId xmlns:a16="http://schemas.microsoft.com/office/drawing/2014/main" xmlns="" id="{BF1BA5B7-40DF-4C3C-AD44-95B60E2C8FB1}"/>
              </a:ext>
            </a:extLst>
          </p:cNvPr>
          <p:cNvSpPr txBox="1"/>
          <p:nvPr/>
        </p:nvSpPr>
        <p:spPr>
          <a:xfrm flipH="1">
            <a:off x="5117127" y="1277050"/>
            <a:ext cx="5354324" cy="1200329"/>
          </a:xfrm>
          <a:prstGeom prst="rect">
            <a:avLst/>
          </a:prstGeom>
          <a:noFill/>
        </p:spPr>
        <p:txBody>
          <a:bodyPr wrap="square" rtlCol="0">
            <a:spAutoFit/>
          </a:bodyPr>
          <a:lstStyle/>
          <a:p>
            <a:r>
              <a:rPr lang="es-ES" dirty="0"/>
              <a:t>INICIO DEL AÑO ESCOLAR:  1° DE MARZO DE 2021.</a:t>
            </a:r>
          </a:p>
          <a:p>
            <a:endParaRPr lang="es-ES" dirty="0"/>
          </a:p>
          <a:p>
            <a:endParaRPr lang="es-ES" dirty="0"/>
          </a:p>
          <a:p>
            <a:endParaRPr lang="es-CL" dirty="0"/>
          </a:p>
        </p:txBody>
      </p:sp>
      <p:graphicFrame>
        <p:nvGraphicFramePr>
          <p:cNvPr id="5" name="Tabla 5">
            <a:extLst>
              <a:ext uri="{FF2B5EF4-FFF2-40B4-BE49-F238E27FC236}">
                <a16:creationId xmlns:a16="http://schemas.microsoft.com/office/drawing/2014/main" xmlns="" id="{7F55D5BD-A7DB-4849-BB77-75CB2309CF3F}"/>
              </a:ext>
            </a:extLst>
          </p:cNvPr>
          <p:cNvGraphicFramePr>
            <a:graphicFrameLocks noGrp="1"/>
          </p:cNvGraphicFramePr>
          <p:nvPr>
            <p:extLst>
              <p:ext uri="{D42A27DB-BD31-4B8C-83A1-F6EECF244321}">
                <p14:modId xmlns:p14="http://schemas.microsoft.com/office/powerpoint/2010/main" val="495107658"/>
              </p:ext>
            </p:extLst>
          </p:nvPr>
        </p:nvGraphicFramePr>
        <p:xfrm>
          <a:off x="4971421" y="2148839"/>
          <a:ext cx="6903454" cy="1280160"/>
        </p:xfrm>
        <a:graphic>
          <a:graphicData uri="http://schemas.openxmlformats.org/drawingml/2006/table">
            <a:tbl>
              <a:tblPr firstRow="1" bandRow="1">
                <a:tableStyleId>{5C22544A-7EE6-4342-B048-85BDC9FD1C3A}</a:tableStyleId>
              </a:tblPr>
              <a:tblGrid>
                <a:gridCol w="2255721">
                  <a:extLst>
                    <a:ext uri="{9D8B030D-6E8A-4147-A177-3AD203B41FA5}">
                      <a16:colId xmlns:a16="http://schemas.microsoft.com/office/drawing/2014/main" xmlns="" val="169645012"/>
                    </a:ext>
                  </a:extLst>
                </a:gridCol>
                <a:gridCol w="4647733">
                  <a:extLst>
                    <a:ext uri="{9D8B030D-6E8A-4147-A177-3AD203B41FA5}">
                      <a16:colId xmlns:a16="http://schemas.microsoft.com/office/drawing/2014/main" xmlns="" val="2084931552"/>
                    </a:ext>
                  </a:extLst>
                </a:gridCol>
              </a:tblGrid>
              <a:tr h="370840">
                <a:tc>
                  <a:txBody>
                    <a:bodyPr/>
                    <a:lstStyle/>
                    <a:p>
                      <a:r>
                        <a:rPr lang="es-ES" dirty="0"/>
                        <a:t>PRIMER TRIMESTRE</a:t>
                      </a:r>
                      <a:endParaRPr lang="es-CL" dirty="0"/>
                    </a:p>
                  </a:txBody>
                  <a:tcPr/>
                </a:tc>
                <a:tc>
                  <a:txBody>
                    <a:bodyPr/>
                    <a:lstStyle/>
                    <a:p>
                      <a:r>
                        <a:rPr lang="es-ES" dirty="0"/>
                        <a:t>LUNES 1° DE MARZO AL VIERNES 28 DE MAYO DE 2021</a:t>
                      </a:r>
                      <a:endParaRPr lang="es-CL" dirty="0"/>
                    </a:p>
                  </a:txBody>
                  <a:tcPr/>
                </a:tc>
                <a:extLst>
                  <a:ext uri="{0D108BD9-81ED-4DB2-BD59-A6C34878D82A}">
                    <a16:rowId xmlns:a16="http://schemas.microsoft.com/office/drawing/2014/main" xmlns="" val="341718668"/>
                  </a:ext>
                </a:extLst>
              </a:tr>
              <a:tr h="563033">
                <a:tc>
                  <a:txBody>
                    <a:bodyPr/>
                    <a:lstStyle/>
                    <a:p>
                      <a:r>
                        <a:rPr lang="es-ES" dirty="0"/>
                        <a:t>VACACIONES</a:t>
                      </a:r>
                      <a:endParaRPr lang="es-CL" dirty="0"/>
                    </a:p>
                  </a:txBody>
                  <a:tcPr/>
                </a:tc>
                <a:tc>
                  <a:txBody>
                    <a:bodyPr/>
                    <a:lstStyle/>
                    <a:p>
                      <a:r>
                        <a:rPr lang="es-ES" dirty="0"/>
                        <a:t>LUNES 31 DE MAYO AL VIERNES 04 DE JUNIO DE 2021</a:t>
                      </a:r>
                      <a:endParaRPr lang="es-CL" dirty="0"/>
                    </a:p>
                  </a:txBody>
                  <a:tcPr/>
                </a:tc>
                <a:extLst>
                  <a:ext uri="{0D108BD9-81ED-4DB2-BD59-A6C34878D82A}">
                    <a16:rowId xmlns:a16="http://schemas.microsoft.com/office/drawing/2014/main" xmlns="" val="3040396958"/>
                  </a:ext>
                </a:extLst>
              </a:tr>
            </a:tbl>
          </a:graphicData>
        </a:graphic>
      </p:graphicFrame>
      <p:graphicFrame>
        <p:nvGraphicFramePr>
          <p:cNvPr id="20" name="Tabla 5">
            <a:extLst>
              <a:ext uri="{FF2B5EF4-FFF2-40B4-BE49-F238E27FC236}">
                <a16:creationId xmlns:a16="http://schemas.microsoft.com/office/drawing/2014/main" xmlns="" id="{484975A3-94A6-4917-BD79-28FF21783644}"/>
              </a:ext>
            </a:extLst>
          </p:cNvPr>
          <p:cNvGraphicFramePr>
            <a:graphicFrameLocks noGrp="1"/>
          </p:cNvGraphicFramePr>
          <p:nvPr>
            <p:extLst>
              <p:ext uri="{D42A27DB-BD31-4B8C-83A1-F6EECF244321}">
                <p14:modId xmlns:p14="http://schemas.microsoft.com/office/powerpoint/2010/main" val="3879239958"/>
              </p:ext>
            </p:extLst>
          </p:nvPr>
        </p:nvGraphicFramePr>
        <p:xfrm>
          <a:off x="4971421" y="3753980"/>
          <a:ext cx="6903454" cy="1280160"/>
        </p:xfrm>
        <a:graphic>
          <a:graphicData uri="http://schemas.openxmlformats.org/drawingml/2006/table">
            <a:tbl>
              <a:tblPr firstRow="1" bandRow="1">
                <a:tableStyleId>{5C22544A-7EE6-4342-B048-85BDC9FD1C3A}</a:tableStyleId>
              </a:tblPr>
              <a:tblGrid>
                <a:gridCol w="2255721">
                  <a:extLst>
                    <a:ext uri="{9D8B030D-6E8A-4147-A177-3AD203B41FA5}">
                      <a16:colId xmlns:a16="http://schemas.microsoft.com/office/drawing/2014/main" xmlns="" val="169645012"/>
                    </a:ext>
                  </a:extLst>
                </a:gridCol>
                <a:gridCol w="4647733">
                  <a:extLst>
                    <a:ext uri="{9D8B030D-6E8A-4147-A177-3AD203B41FA5}">
                      <a16:colId xmlns:a16="http://schemas.microsoft.com/office/drawing/2014/main" xmlns="" val="2084931552"/>
                    </a:ext>
                  </a:extLst>
                </a:gridCol>
              </a:tblGrid>
              <a:tr h="370840">
                <a:tc>
                  <a:txBody>
                    <a:bodyPr/>
                    <a:lstStyle/>
                    <a:p>
                      <a:r>
                        <a:rPr lang="es-ES" dirty="0"/>
                        <a:t>SEGUNDO TRIMESTRE</a:t>
                      </a:r>
                      <a:endParaRPr lang="es-CL" dirty="0"/>
                    </a:p>
                  </a:txBody>
                  <a:tcPr/>
                </a:tc>
                <a:tc>
                  <a:txBody>
                    <a:bodyPr/>
                    <a:lstStyle/>
                    <a:p>
                      <a:r>
                        <a:rPr lang="es-ES" dirty="0"/>
                        <a:t>LUNES 7° DE  JUNIO  AL VIERNES 10 DE SEPTIEMBRE  DE 2021</a:t>
                      </a:r>
                      <a:endParaRPr lang="es-CL" dirty="0"/>
                    </a:p>
                  </a:txBody>
                  <a:tcPr/>
                </a:tc>
                <a:extLst>
                  <a:ext uri="{0D108BD9-81ED-4DB2-BD59-A6C34878D82A}">
                    <a16:rowId xmlns:a16="http://schemas.microsoft.com/office/drawing/2014/main" xmlns="" val="341718668"/>
                  </a:ext>
                </a:extLst>
              </a:tr>
              <a:tr h="563033">
                <a:tc>
                  <a:txBody>
                    <a:bodyPr/>
                    <a:lstStyle/>
                    <a:p>
                      <a:r>
                        <a:rPr lang="es-ES" dirty="0"/>
                        <a:t>VACACIONES</a:t>
                      </a:r>
                      <a:endParaRPr lang="es-CL" dirty="0"/>
                    </a:p>
                  </a:txBody>
                  <a:tcPr/>
                </a:tc>
                <a:tc>
                  <a:txBody>
                    <a:bodyPr/>
                    <a:lstStyle/>
                    <a:p>
                      <a:r>
                        <a:rPr lang="es-ES" dirty="0"/>
                        <a:t>LUNES 13 AL VIERNES 16 DE SEPTIEMBRE DE 2021</a:t>
                      </a:r>
                      <a:endParaRPr lang="es-CL" dirty="0"/>
                    </a:p>
                  </a:txBody>
                  <a:tcPr/>
                </a:tc>
                <a:extLst>
                  <a:ext uri="{0D108BD9-81ED-4DB2-BD59-A6C34878D82A}">
                    <a16:rowId xmlns:a16="http://schemas.microsoft.com/office/drawing/2014/main" xmlns="" val="3040396958"/>
                  </a:ext>
                </a:extLst>
              </a:tr>
            </a:tbl>
          </a:graphicData>
        </a:graphic>
      </p:graphicFrame>
      <p:graphicFrame>
        <p:nvGraphicFramePr>
          <p:cNvPr id="21" name="Tabla 5">
            <a:extLst>
              <a:ext uri="{FF2B5EF4-FFF2-40B4-BE49-F238E27FC236}">
                <a16:creationId xmlns:a16="http://schemas.microsoft.com/office/drawing/2014/main" xmlns="" id="{CE452966-5DDC-4EAD-84A0-C20139C27F35}"/>
              </a:ext>
            </a:extLst>
          </p:cNvPr>
          <p:cNvGraphicFramePr>
            <a:graphicFrameLocks noGrp="1"/>
          </p:cNvGraphicFramePr>
          <p:nvPr>
            <p:extLst>
              <p:ext uri="{D42A27DB-BD31-4B8C-83A1-F6EECF244321}">
                <p14:modId xmlns:p14="http://schemas.microsoft.com/office/powerpoint/2010/main" val="2628454872"/>
              </p:ext>
            </p:extLst>
          </p:nvPr>
        </p:nvGraphicFramePr>
        <p:xfrm>
          <a:off x="4995311" y="5305990"/>
          <a:ext cx="6903454" cy="640080"/>
        </p:xfrm>
        <a:graphic>
          <a:graphicData uri="http://schemas.openxmlformats.org/drawingml/2006/table">
            <a:tbl>
              <a:tblPr firstRow="1" bandRow="1">
                <a:tableStyleId>{5C22544A-7EE6-4342-B048-85BDC9FD1C3A}</a:tableStyleId>
              </a:tblPr>
              <a:tblGrid>
                <a:gridCol w="2255721">
                  <a:extLst>
                    <a:ext uri="{9D8B030D-6E8A-4147-A177-3AD203B41FA5}">
                      <a16:colId xmlns:a16="http://schemas.microsoft.com/office/drawing/2014/main" xmlns="" val="169645012"/>
                    </a:ext>
                  </a:extLst>
                </a:gridCol>
                <a:gridCol w="4647733">
                  <a:extLst>
                    <a:ext uri="{9D8B030D-6E8A-4147-A177-3AD203B41FA5}">
                      <a16:colId xmlns:a16="http://schemas.microsoft.com/office/drawing/2014/main" xmlns="" val="2084931552"/>
                    </a:ext>
                  </a:extLst>
                </a:gridCol>
              </a:tblGrid>
              <a:tr h="370840">
                <a:tc>
                  <a:txBody>
                    <a:bodyPr/>
                    <a:lstStyle/>
                    <a:p>
                      <a:r>
                        <a:rPr lang="es-ES" dirty="0"/>
                        <a:t>TERCER TRIMESTRE</a:t>
                      </a:r>
                      <a:endParaRPr lang="es-CL" dirty="0"/>
                    </a:p>
                  </a:txBody>
                  <a:tcPr/>
                </a:tc>
                <a:tc>
                  <a:txBody>
                    <a:bodyPr/>
                    <a:lstStyle/>
                    <a:p>
                      <a:r>
                        <a:rPr lang="es-ES" dirty="0"/>
                        <a:t>LUNES  20  DE  SEPTIEMBRE  AL VIERNES 17 DE DICIEMBRE  DE 2021</a:t>
                      </a:r>
                      <a:endParaRPr lang="es-CL" dirty="0"/>
                    </a:p>
                  </a:txBody>
                  <a:tcPr/>
                </a:tc>
                <a:extLst>
                  <a:ext uri="{0D108BD9-81ED-4DB2-BD59-A6C34878D82A}">
                    <a16:rowId xmlns:a16="http://schemas.microsoft.com/office/drawing/2014/main" xmlns="" val="341718668"/>
                  </a:ext>
                </a:extLst>
              </a:tr>
            </a:tbl>
          </a:graphicData>
        </a:graphic>
      </p:graphicFrame>
    </p:spTree>
    <p:extLst>
      <p:ext uri="{BB962C8B-B14F-4D97-AF65-F5344CB8AC3E}">
        <p14:creationId xmlns:p14="http://schemas.microsoft.com/office/powerpoint/2010/main" val="137564270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E3B84B34-D587-4097-8D19-50D86EB960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xmlns="" id="{61DF0D52-C7EB-4160-AF4A-64FAD17F70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96674" y="2252951"/>
            <a:ext cx="2218670" cy="2329641"/>
          </a:xfrm>
          <a:prstGeom prst="rect">
            <a:avLst/>
          </a:prstGeom>
          <a:solidFill>
            <a:srgbClr val="FFFFFF"/>
          </a:solidFill>
          <a:ln w="31750" cap="sq">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1" name="Rectangle 50">
            <a:extLst>
              <a:ext uri="{FF2B5EF4-FFF2-40B4-BE49-F238E27FC236}">
                <a16:creationId xmlns:a16="http://schemas.microsoft.com/office/drawing/2014/main" xmlns="" id="{8CEBB63E-FF19-493F-9618-BFFB451DF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54296" y="-2"/>
            <a:ext cx="753770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bject 29"/>
          <p:cNvSpPr txBox="1"/>
          <p:nvPr/>
        </p:nvSpPr>
        <p:spPr>
          <a:xfrm>
            <a:off x="4995311" y="1870160"/>
            <a:ext cx="6284626" cy="1356523"/>
          </a:xfrm>
          <a:prstGeom prst="rect">
            <a:avLst/>
          </a:prstGeom>
        </p:spPr>
        <p:txBody>
          <a:bodyPr vert="horz" lIns="91440" tIns="45720" rIns="91440" bIns="45720" rtlCol="0" anchor="t">
            <a:normAutofit/>
          </a:bodyPr>
          <a:lstStyle/>
          <a:p>
            <a:pPr defTabSz="914400">
              <a:lnSpc>
                <a:spcPct val="90000"/>
              </a:lnSpc>
              <a:spcBef>
                <a:spcPts val="397"/>
              </a:spcBef>
            </a:pPr>
            <a:endParaRPr lang="en-US" sz="2000" dirty="0">
              <a:solidFill>
                <a:srgbClr val="FFFFFF"/>
              </a:solidFill>
            </a:endParaRPr>
          </a:p>
        </p:txBody>
      </p:sp>
      <p:sp>
        <p:nvSpPr>
          <p:cNvPr id="3" name="CuadroTexto 2">
            <a:extLst>
              <a:ext uri="{FF2B5EF4-FFF2-40B4-BE49-F238E27FC236}">
                <a16:creationId xmlns:a16="http://schemas.microsoft.com/office/drawing/2014/main" xmlns="" id="{D2001E65-3237-4EC4-931F-24FFF0D97208}"/>
              </a:ext>
            </a:extLst>
          </p:cNvPr>
          <p:cNvSpPr txBox="1"/>
          <p:nvPr/>
        </p:nvSpPr>
        <p:spPr>
          <a:xfrm>
            <a:off x="5614140" y="422984"/>
            <a:ext cx="6284625" cy="369332"/>
          </a:xfrm>
          <a:prstGeom prst="rect">
            <a:avLst/>
          </a:prstGeom>
          <a:noFill/>
        </p:spPr>
        <p:txBody>
          <a:bodyPr wrap="square" rtlCol="0">
            <a:spAutoFit/>
          </a:bodyPr>
          <a:lstStyle/>
          <a:p>
            <a:pPr algn="ctr"/>
            <a:r>
              <a:rPr lang="es-ES"/>
              <a:t>ORGANIZACIÓN HORARIA AÑO ESCOLAR 2021</a:t>
            </a:r>
            <a:endParaRPr lang="es-CL" dirty="0"/>
          </a:p>
        </p:txBody>
      </p:sp>
      <p:sp>
        <p:nvSpPr>
          <p:cNvPr id="4" name="CuadroTexto 3">
            <a:extLst>
              <a:ext uri="{FF2B5EF4-FFF2-40B4-BE49-F238E27FC236}">
                <a16:creationId xmlns:a16="http://schemas.microsoft.com/office/drawing/2014/main" xmlns="" id="{BF1BA5B7-40DF-4C3C-AD44-95B60E2C8FB1}"/>
              </a:ext>
            </a:extLst>
          </p:cNvPr>
          <p:cNvSpPr txBox="1"/>
          <p:nvPr/>
        </p:nvSpPr>
        <p:spPr>
          <a:xfrm flipH="1">
            <a:off x="5107601" y="967341"/>
            <a:ext cx="6284625" cy="923330"/>
          </a:xfrm>
          <a:prstGeom prst="rect">
            <a:avLst/>
          </a:prstGeom>
          <a:noFill/>
        </p:spPr>
        <p:txBody>
          <a:bodyPr wrap="square" rtlCol="0">
            <a:spAutoFit/>
          </a:bodyPr>
          <a:lstStyle/>
          <a:p>
            <a:r>
              <a:rPr lang="es-ES" dirty="0"/>
              <a:t>1.- Jornada Mañana: durante la jornada de la mañana asistirán los cursos: </a:t>
            </a:r>
            <a:r>
              <a:rPr lang="es-ES" dirty="0" err="1"/>
              <a:t>PreKinder</a:t>
            </a:r>
            <a:r>
              <a:rPr lang="es-ES" dirty="0"/>
              <a:t> A y B, Primeros a Sextos Años Básicos A y B y Cuartos Años Medios A y B. </a:t>
            </a:r>
            <a:endParaRPr lang="es-CL" dirty="0"/>
          </a:p>
        </p:txBody>
      </p:sp>
      <p:pic>
        <p:nvPicPr>
          <p:cNvPr id="7" name="Imagen 6">
            <a:extLst>
              <a:ext uri="{FF2B5EF4-FFF2-40B4-BE49-F238E27FC236}">
                <a16:creationId xmlns:a16="http://schemas.microsoft.com/office/drawing/2014/main" xmlns="" id="{47495BDE-120D-4A66-9CF6-43464ABB0C27}"/>
              </a:ext>
            </a:extLst>
          </p:cNvPr>
          <p:cNvPicPr>
            <a:picLocks noChangeAspect="1"/>
          </p:cNvPicPr>
          <p:nvPr/>
        </p:nvPicPr>
        <p:blipFill>
          <a:blip r:embed="rId2"/>
          <a:stretch>
            <a:fillRect/>
          </a:stretch>
        </p:blipFill>
        <p:spPr>
          <a:xfrm>
            <a:off x="4860758" y="2065696"/>
            <a:ext cx="7038007" cy="4369319"/>
          </a:xfrm>
          <a:prstGeom prst="rect">
            <a:avLst/>
          </a:prstGeom>
        </p:spPr>
      </p:pic>
      <p:pic>
        <p:nvPicPr>
          <p:cNvPr id="10" name="Imagen 9">
            <a:extLst>
              <a:ext uri="{FF2B5EF4-FFF2-40B4-BE49-F238E27FC236}">
                <a16:creationId xmlns:a16="http://schemas.microsoft.com/office/drawing/2014/main" xmlns="" id="{B631356D-F9D3-4FFB-BB21-BDC9385A9A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97" b="93407" l="2166" r="95668">
                        <a14:foregroundMark x1="35740" y1="83516" x2="35740" y2="83516"/>
                        <a14:foregroundMark x1="12996" y1="90110" x2="12996" y2="90110"/>
                        <a14:foregroundMark x1="7220" y1="87912" x2="7220" y2="87912"/>
                        <a14:foregroundMark x1="18051" y1="71429" x2="73285" y2="74176"/>
                        <a14:foregroundMark x1="73285" y1="74176" x2="83755" y2="88462"/>
                        <a14:foregroundMark x1="15884" y1="82418" x2="91697" y2="89011"/>
                        <a14:foregroundMark x1="49097" y1="92308" x2="49097" y2="92308"/>
                        <a14:foregroundMark x1="50181" y1="87912" x2="50181" y2="87912"/>
                        <a14:foregroundMark x1="38628" y1="90659" x2="38628" y2="90659"/>
                        <a14:foregroundMark x1="49097" y1="93956" x2="49097" y2="93956"/>
                        <a14:foregroundMark x1="18773" y1="93956" x2="18773" y2="93956"/>
                        <a14:foregroundMark x1="15523" y1="88462" x2="15523" y2="88462"/>
                        <a14:foregroundMark x1="7942" y1="90659" x2="7942" y2="90659"/>
                        <a14:foregroundMark x1="6137" y1="91209" x2="6137" y2="91209"/>
                        <a14:foregroundMark x1="2888" y1="91758" x2="2888" y2="91758"/>
                        <a14:foregroundMark x1="4332" y1="91758" x2="5776" y2="91758"/>
                        <a14:foregroundMark x1="14079" y1="79121" x2="14079" y2="79121"/>
                        <a14:foregroundMark x1="18051" y1="78022" x2="18051" y2="78022"/>
                        <a14:foregroundMark x1="18773" y1="74176" x2="9386" y2="84066"/>
                        <a14:foregroundMark x1="11913" y1="81319" x2="16968" y2="70879"/>
                        <a14:foregroundMark x1="81949" y1="70879" x2="94585" y2="90659"/>
                        <a14:foregroundMark x1="94585" y1="90659" x2="95668" y2="91209"/>
                        <a14:foregroundMark x1="74007" y1="11538" x2="74007" y2="11538"/>
                        <a14:foregroundMark x1="74007" y1="11538" x2="74007" y2="11538"/>
                        <a14:foregroundMark x1="74729" y1="3297" x2="74729" y2="3297"/>
                        <a14:foregroundMark x1="53069" y1="92857" x2="53069" y2="92857"/>
                      </a14:backgroundRemoval>
                    </a14:imgEffect>
                  </a14:imgLayer>
                </a14:imgProps>
              </a:ext>
            </a:extLst>
          </a:blip>
          <a:stretch>
            <a:fillRect/>
          </a:stretch>
        </p:blipFill>
        <p:spPr>
          <a:xfrm>
            <a:off x="1265808" y="2745545"/>
            <a:ext cx="2080402" cy="1366907"/>
          </a:xfrm>
          <a:prstGeom prst="rect">
            <a:avLst/>
          </a:prstGeom>
        </p:spPr>
      </p:pic>
    </p:spTree>
    <p:extLst>
      <p:ext uri="{BB962C8B-B14F-4D97-AF65-F5344CB8AC3E}">
        <p14:creationId xmlns:p14="http://schemas.microsoft.com/office/powerpoint/2010/main" val="66261502"/>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xmlns="" id="{AFA67CD3-AB4E-4A7A-BEB8-53C445D8C4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xmlns="" id="{07CF545F-9C2E-4446-97CD-AD92990C2B68}"/>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a:extLst>
              <a:ext uri="{FF2B5EF4-FFF2-40B4-BE49-F238E27FC236}">
                <a16:creationId xmlns:a16="http://schemas.microsoft.com/office/drawing/2014/main" xmlns="" id="{D2001E65-3237-4EC4-931F-24FFF0D97208}"/>
              </a:ext>
            </a:extLst>
          </p:cNvPr>
          <p:cNvSpPr txBox="1"/>
          <p:nvPr/>
        </p:nvSpPr>
        <p:spPr>
          <a:xfrm>
            <a:off x="6008380" y="298130"/>
            <a:ext cx="4977976" cy="1454051"/>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3100" kern="1200" dirty="0">
                <a:solidFill>
                  <a:srgbClr val="000000"/>
                </a:solidFill>
                <a:latin typeface="+mj-lt"/>
                <a:ea typeface="+mj-ea"/>
                <a:cs typeface="+mj-cs"/>
              </a:rPr>
              <a:t>SECTORES DE INGRESO/SALIDA/SALAS DE CLASES</a:t>
            </a:r>
          </a:p>
        </p:txBody>
      </p:sp>
      <p:sp>
        <p:nvSpPr>
          <p:cNvPr id="60" name="Freeform 62">
            <a:extLst>
              <a:ext uri="{FF2B5EF4-FFF2-40B4-BE49-F238E27FC236}">
                <a16:creationId xmlns:a16="http://schemas.microsoft.com/office/drawing/2014/main" xmlns="" id="{339C8D78-A644-462F-B674-F440635E53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n 4">
            <a:extLst>
              <a:ext uri="{FF2B5EF4-FFF2-40B4-BE49-F238E27FC236}">
                <a16:creationId xmlns:a16="http://schemas.microsoft.com/office/drawing/2014/main" xmlns="" id="{C2C0DFAA-9766-4547-96ED-74C1645E0989}"/>
              </a:ext>
            </a:extLst>
          </p:cNvPr>
          <p:cNvPicPr>
            <a:picLocks noChangeAspect="1"/>
          </p:cNvPicPr>
          <p:nvPr/>
        </p:nvPicPr>
        <p:blipFill>
          <a:blip r:embed="rId3"/>
          <a:stretch>
            <a:fillRect/>
          </a:stretch>
        </p:blipFill>
        <p:spPr>
          <a:xfrm>
            <a:off x="429349" y="1992676"/>
            <a:ext cx="3661831" cy="2892846"/>
          </a:xfrm>
          <a:prstGeom prst="rect">
            <a:avLst/>
          </a:prstGeom>
        </p:spPr>
      </p:pic>
      <p:sp>
        <p:nvSpPr>
          <p:cNvPr id="29" name="object 29"/>
          <p:cNvSpPr txBox="1"/>
          <p:nvPr/>
        </p:nvSpPr>
        <p:spPr>
          <a:xfrm>
            <a:off x="5589530" y="2231182"/>
            <a:ext cx="5815676" cy="3639289"/>
          </a:xfrm>
          <a:prstGeom prst="rect">
            <a:avLst/>
          </a:prstGeom>
        </p:spPr>
        <p:txBody>
          <a:bodyPr vert="horz" lIns="91440" tIns="45720" rIns="91440" bIns="45720" rtlCol="0" anchor="ctr">
            <a:noAutofit/>
          </a:bodyPr>
          <a:lstStyle/>
          <a:p>
            <a:pPr indent="-228600" algn="just" defTabSz="914400">
              <a:lnSpc>
                <a:spcPct val="90000"/>
              </a:lnSpc>
              <a:spcBef>
                <a:spcPts val="397"/>
              </a:spcBef>
              <a:buFont typeface="Arial" panose="020B0604020202020204" pitchFamily="34" charset="0"/>
              <a:buChar char="•"/>
            </a:pPr>
            <a:r>
              <a:rPr lang="en-US" dirty="0">
                <a:solidFill>
                  <a:srgbClr val="000000"/>
                </a:solidFill>
              </a:rPr>
              <a:t>1.1.1.- Nivel </a:t>
            </a:r>
            <a:r>
              <a:rPr lang="en-US" dirty="0" err="1">
                <a:solidFill>
                  <a:srgbClr val="000000"/>
                </a:solidFill>
              </a:rPr>
              <a:t>PreKinder</a:t>
            </a:r>
            <a:r>
              <a:rPr lang="en-US" dirty="0">
                <a:solidFill>
                  <a:srgbClr val="000000"/>
                </a:solidFill>
              </a:rPr>
              <a:t> A y B: </a:t>
            </a:r>
            <a:r>
              <a:rPr lang="en-US" dirty="0" err="1">
                <a:solidFill>
                  <a:srgbClr val="000000"/>
                </a:solidFill>
              </a:rPr>
              <a:t>ingreso</a:t>
            </a:r>
            <a:r>
              <a:rPr lang="en-US" dirty="0">
                <a:solidFill>
                  <a:srgbClr val="000000"/>
                </a:solidFill>
              </a:rPr>
              <a:t> y </a:t>
            </a:r>
            <a:r>
              <a:rPr lang="en-US" dirty="0" err="1">
                <a:solidFill>
                  <a:srgbClr val="000000"/>
                </a:solidFill>
              </a:rPr>
              <a:t>salida</a:t>
            </a:r>
            <a:r>
              <a:rPr lang="en-US" dirty="0">
                <a:solidFill>
                  <a:srgbClr val="000000"/>
                </a:solidFill>
              </a:rPr>
              <a:t> </a:t>
            </a:r>
            <a:r>
              <a:rPr lang="en-US" dirty="0" err="1">
                <a:solidFill>
                  <a:srgbClr val="000000"/>
                </a:solidFill>
              </a:rPr>
              <a:t>exclusivamente</a:t>
            </a:r>
            <a:r>
              <a:rPr lang="en-US" dirty="0">
                <a:solidFill>
                  <a:srgbClr val="000000"/>
                </a:solidFill>
              </a:rPr>
              <a:t> por la </a:t>
            </a:r>
            <a:r>
              <a:rPr lang="en-US" dirty="0" err="1">
                <a:solidFill>
                  <a:srgbClr val="000000"/>
                </a:solidFill>
              </a:rPr>
              <a:t>puerta</a:t>
            </a:r>
            <a:r>
              <a:rPr lang="en-US" dirty="0">
                <a:solidFill>
                  <a:srgbClr val="000000"/>
                </a:solidFill>
              </a:rPr>
              <a:t> del sector </a:t>
            </a:r>
            <a:r>
              <a:rPr lang="en-US" dirty="0" err="1">
                <a:solidFill>
                  <a:srgbClr val="000000"/>
                </a:solidFill>
              </a:rPr>
              <a:t>Scuola</a:t>
            </a:r>
            <a:r>
              <a:rPr lang="en-US" dirty="0">
                <a:solidFill>
                  <a:srgbClr val="000000"/>
                </a:solidFill>
              </a:rPr>
              <a:t> </a:t>
            </a:r>
            <a:r>
              <a:rPr lang="en-US" dirty="0" err="1">
                <a:solidFill>
                  <a:srgbClr val="000000"/>
                </a:solidFill>
              </a:rPr>
              <a:t>Materna</a:t>
            </a:r>
            <a:r>
              <a:rPr lang="en-US" dirty="0">
                <a:solidFill>
                  <a:srgbClr val="000000"/>
                </a:solidFill>
              </a:rPr>
              <a:t>. </a:t>
            </a:r>
            <a:r>
              <a:rPr lang="en-US" dirty="0" err="1">
                <a:solidFill>
                  <a:srgbClr val="000000"/>
                </a:solidFill>
              </a:rPr>
              <a:t>Clases</a:t>
            </a:r>
            <a:r>
              <a:rPr lang="en-US" dirty="0">
                <a:solidFill>
                  <a:srgbClr val="000000"/>
                </a:solidFill>
              </a:rPr>
              <a:t> </a:t>
            </a:r>
            <a:r>
              <a:rPr lang="en-US" dirty="0" err="1">
                <a:solidFill>
                  <a:srgbClr val="000000"/>
                </a:solidFill>
              </a:rPr>
              <a:t>en</a:t>
            </a:r>
            <a:r>
              <a:rPr lang="en-US" dirty="0">
                <a:solidFill>
                  <a:srgbClr val="000000"/>
                </a:solidFill>
              </a:rPr>
              <a:t> Salas de la </a:t>
            </a:r>
            <a:r>
              <a:rPr lang="en-US" dirty="0" err="1">
                <a:solidFill>
                  <a:srgbClr val="000000"/>
                </a:solidFill>
              </a:rPr>
              <a:t>Scuola</a:t>
            </a:r>
            <a:r>
              <a:rPr lang="en-US" dirty="0">
                <a:solidFill>
                  <a:srgbClr val="000000"/>
                </a:solidFill>
              </a:rPr>
              <a:t> </a:t>
            </a:r>
            <a:r>
              <a:rPr lang="en-US" dirty="0" err="1">
                <a:solidFill>
                  <a:srgbClr val="000000"/>
                </a:solidFill>
              </a:rPr>
              <a:t>Materna</a:t>
            </a:r>
            <a:r>
              <a:rPr lang="en-US" dirty="0">
                <a:solidFill>
                  <a:srgbClr val="000000"/>
                </a:solidFill>
              </a:rPr>
              <a:t>. </a:t>
            </a:r>
          </a:p>
          <a:p>
            <a:pPr indent="-228600" algn="just" defTabSz="914400">
              <a:lnSpc>
                <a:spcPct val="90000"/>
              </a:lnSpc>
              <a:spcBef>
                <a:spcPts val="397"/>
              </a:spcBef>
              <a:buFont typeface="Arial" panose="020B0604020202020204" pitchFamily="34" charset="0"/>
              <a:buChar char="•"/>
            </a:pPr>
            <a:r>
              <a:rPr lang="en-US" dirty="0">
                <a:solidFill>
                  <a:srgbClr val="000000"/>
                </a:solidFill>
              </a:rPr>
              <a:t>1.1.2.- </a:t>
            </a:r>
            <a:r>
              <a:rPr lang="en-US" dirty="0" err="1">
                <a:solidFill>
                  <a:srgbClr val="000000"/>
                </a:solidFill>
              </a:rPr>
              <a:t>Primeros</a:t>
            </a:r>
            <a:r>
              <a:rPr lang="en-US" dirty="0">
                <a:solidFill>
                  <a:srgbClr val="000000"/>
                </a:solidFill>
              </a:rPr>
              <a:t> y </a:t>
            </a:r>
            <a:r>
              <a:rPr lang="en-US" dirty="0" err="1">
                <a:solidFill>
                  <a:srgbClr val="000000"/>
                </a:solidFill>
              </a:rPr>
              <a:t>Segundos</a:t>
            </a:r>
            <a:r>
              <a:rPr lang="en-US" dirty="0">
                <a:solidFill>
                  <a:srgbClr val="000000"/>
                </a:solidFill>
              </a:rPr>
              <a:t> </a:t>
            </a:r>
            <a:r>
              <a:rPr lang="en-US" dirty="0" err="1">
                <a:solidFill>
                  <a:srgbClr val="000000"/>
                </a:solidFill>
              </a:rPr>
              <a:t>Años</a:t>
            </a:r>
            <a:r>
              <a:rPr lang="en-US" dirty="0">
                <a:solidFill>
                  <a:srgbClr val="000000"/>
                </a:solidFill>
              </a:rPr>
              <a:t> </a:t>
            </a:r>
            <a:r>
              <a:rPr lang="en-US" dirty="0" err="1">
                <a:solidFill>
                  <a:srgbClr val="000000"/>
                </a:solidFill>
              </a:rPr>
              <a:t>Básicos</a:t>
            </a:r>
            <a:r>
              <a:rPr lang="en-US" dirty="0">
                <a:solidFill>
                  <a:srgbClr val="000000"/>
                </a:solidFill>
              </a:rPr>
              <a:t>: </a:t>
            </a:r>
            <a:r>
              <a:rPr lang="en-US" dirty="0" err="1">
                <a:solidFill>
                  <a:srgbClr val="000000"/>
                </a:solidFill>
              </a:rPr>
              <a:t>ingreso</a:t>
            </a:r>
            <a:r>
              <a:rPr lang="en-US" dirty="0">
                <a:solidFill>
                  <a:srgbClr val="000000"/>
                </a:solidFill>
              </a:rPr>
              <a:t> y </a:t>
            </a:r>
            <a:r>
              <a:rPr lang="en-US" dirty="0" err="1">
                <a:solidFill>
                  <a:srgbClr val="000000"/>
                </a:solidFill>
              </a:rPr>
              <a:t>salida</a:t>
            </a:r>
            <a:r>
              <a:rPr lang="en-US" dirty="0">
                <a:solidFill>
                  <a:srgbClr val="000000"/>
                </a:solidFill>
              </a:rPr>
              <a:t> </a:t>
            </a:r>
            <a:r>
              <a:rPr lang="en-US" dirty="0" err="1">
                <a:solidFill>
                  <a:srgbClr val="000000"/>
                </a:solidFill>
              </a:rPr>
              <a:t>exclusivamente</a:t>
            </a:r>
            <a:r>
              <a:rPr lang="en-US" dirty="0">
                <a:solidFill>
                  <a:srgbClr val="000000"/>
                </a:solidFill>
              </a:rPr>
              <a:t> por la </a:t>
            </a:r>
            <a:r>
              <a:rPr lang="en-US" dirty="0" err="1">
                <a:solidFill>
                  <a:srgbClr val="000000"/>
                </a:solidFill>
              </a:rPr>
              <a:t>puerta</a:t>
            </a:r>
            <a:r>
              <a:rPr lang="en-US" dirty="0">
                <a:solidFill>
                  <a:srgbClr val="000000"/>
                </a:solidFill>
              </a:rPr>
              <a:t> </a:t>
            </a:r>
            <a:r>
              <a:rPr lang="en-US" dirty="0" err="1">
                <a:solidFill>
                  <a:srgbClr val="000000"/>
                </a:solidFill>
              </a:rPr>
              <a:t>ubicada</a:t>
            </a:r>
            <a:r>
              <a:rPr lang="en-US" dirty="0">
                <a:solidFill>
                  <a:srgbClr val="000000"/>
                </a:solidFill>
              </a:rPr>
              <a:t> a la </a:t>
            </a:r>
            <a:r>
              <a:rPr lang="en-US" dirty="0" err="1">
                <a:solidFill>
                  <a:srgbClr val="000000"/>
                </a:solidFill>
              </a:rPr>
              <a:t>derecha</a:t>
            </a:r>
            <a:r>
              <a:rPr lang="en-US" dirty="0">
                <a:solidFill>
                  <a:srgbClr val="000000"/>
                </a:solidFill>
              </a:rPr>
              <a:t> de la </a:t>
            </a:r>
            <a:r>
              <a:rPr lang="en-US" dirty="0" err="1">
                <a:solidFill>
                  <a:srgbClr val="000000"/>
                </a:solidFill>
              </a:rPr>
              <a:t>portería</a:t>
            </a:r>
            <a:r>
              <a:rPr lang="en-US" dirty="0">
                <a:solidFill>
                  <a:srgbClr val="000000"/>
                </a:solidFill>
              </a:rPr>
              <a:t>. </a:t>
            </a:r>
            <a:r>
              <a:rPr lang="en-US" dirty="0" err="1">
                <a:solidFill>
                  <a:srgbClr val="000000"/>
                </a:solidFill>
              </a:rPr>
              <a:t>Clases</a:t>
            </a:r>
            <a:r>
              <a:rPr lang="en-US" dirty="0">
                <a:solidFill>
                  <a:srgbClr val="000000"/>
                </a:solidFill>
              </a:rPr>
              <a:t> </a:t>
            </a:r>
            <a:r>
              <a:rPr lang="en-US" dirty="0" err="1">
                <a:solidFill>
                  <a:srgbClr val="000000"/>
                </a:solidFill>
              </a:rPr>
              <a:t>en</a:t>
            </a:r>
            <a:r>
              <a:rPr lang="en-US" dirty="0">
                <a:solidFill>
                  <a:srgbClr val="000000"/>
                </a:solidFill>
              </a:rPr>
              <a:t> Salas del Primer </a:t>
            </a:r>
            <a:r>
              <a:rPr lang="en-US" dirty="0" err="1">
                <a:solidFill>
                  <a:srgbClr val="000000"/>
                </a:solidFill>
              </a:rPr>
              <a:t>Ciclo</a:t>
            </a:r>
            <a:r>
              <a:rPr lang="en-US" dirty="0">
                <a:solidFill>
                  <a:srgbClr val="000000"/>
                </a:solidFill>
              </a:rPr>
              <a:t> </a:t>
            </a:r>
            <a:r>
              <a:rPr lang="en-US" dirty="0" err="1">
                <a:solidFill>
                  <a:srgbClr val="000000"/>
                </a:solidFill>
              </a:rPr>
              <a:t>Básico</a:t>
            </a:r>
            <a:r>
              <a:rPr lang="en-US" dirty="0">
                <a:solidFill>
                  <a:srgbClr val="000000"/>
                </a:solidFill>
              </a:rPr>
              <a:t>. </a:t>
            </a:r>
          </a:p>
          <a:p>
            <a:pPr indent="-228600" algn="just" defTabSz="914400">
              <a:lnSpc>
                <a:spcPct val="90000"/>
              </a:lnSpc>
              <a:spcBef>
                <a:spcPts val="397"/>
              </a:spcBef>
              <a:buFont typeface="Arial" panose="020B0604020202020204" pitchFamily="34" charset="0"/>
              <a:buChar char="•"/>
            </a:pPr>
            <a:r>
              <a:rPr lang="en-US" dirty="0">
                <a:solidFill>
                  <a:srgbClr val="000000"/>
                </a:solidFill>
              </a:rPr>
              <a:t>1.1.3.- </a:t>
            </a:r>
            <a:r>
              <a:rPr lang="en-US" dirty="0" err="1">
                <a:solidFill>
                  <a:srgbClr val="000000"/>
                </a:solidFill>
              </a:rPr>
              <a:t>Terceros</a:t>
            </a:r>
            <a:r>
              <a:rPr lang="en-US" dirty="0">
                <a:solidFill>
                  <a:srgbClr val="000000"/>
                </a:solidFill>
              </a:rPr>
              <a:t> y </a:t>
            </a:r>
            <a:r>
              <a:rPr lang="en-US" dirty="0" err="1">
                <a:solidFill>
                  <a:srgbClr val="000000"/>
                </a:solidFill>
              </a:rPr>
              <a:t>Cuartos</a:t>
            </a:r>
            <a:r>
              <a:rPr lang="en-US" dirty="0">
                <a:solidFill>
                  <a:srgbClr val="000000"/>
                </a:solidFill>
              </a:rPr>
              <a:t> </a:t>
            </a:r>
            <a:r>
              <a:rPr lang="en-US" dirty="0" err="1">
                <a:solidFill>
                  <a:srgbClr val="000000"/>
                </a:solidFill>
              </a:rPr>
              <a:t>Años</a:t>
            </a:r>
            <a:r>
              <a:rPr lang="en-US" dirty="0">
                <a:solidFill>
                  <a:srgbClr val="000000"/>
                </a:solidFill>
              </a:rPr>
              <a:t> </a:t>
            </a:r>
            <a:r>
              <a:rPr lang="en-US" dirty="0" err="1">
                <a:solidFill>
                  <a:srgbClr val="000000"/>
                </a:solidFill>
              </a:rPr>
              <a:t>Básicos</a:t>
            </a:r>
            <a:r>
              <a:rPr lang="en-US" dirty="0">
                <a:solidFill>
                  <a:srgbClr val="000000"/>
                </a:solidFill>
              </a:rPr>
              <a:t>: </a:t>
            </a:r>
            <a:r>
              <a:rPr lang="en-US" dirty="0" err="1">
                <a:solidFill>
                  <a:srgbClr val="000000"/>
                </a:solidFill>
              </a:rPr>
              <a:t>ingreso</a:t>
            </a:r>
            <a:r>
              <a:rPr lang="en-US" dirty="0">
                <a:solidFill>
                  <a:srgbClr val="000000"/>
                </a:solidFill>
              </a:rPr>
              <a:t> y </a:t>
            </a:r>
            <a:r>
              <a:rPr lang="en-US" dirty="0" err="1">
                <a:solidFill>
                  <a:srgbClr val="000000"/>
                </a:solidFill>
              </a:rPr>
              <a:t>salida</a:t>
            </a:r>
            <a:r>
              <a:rPr lang="en-US" dirty="0">
                <a:solidFill>
                  <a:srgbClr val="000000"/>
                </a:solidFill>
              </a:rPr>
              <a:t> </a:t>
            </a:r>
            <a:r>
              <a:rPr lang="en-US" dirty="0" err="1">
                <a:solidFill>
                  <a:srgbClr val="000000"/>
                </a:solidFill>
              </a:rPr>
              <a:t>exclusivamente</a:t>
            </a:r>
            <a:r>
              <a:rPr lang="en-US" dirty="0">
                <a:solidFill>
                  <a:srgbClr val="000000"/>
                </a:solidFill>
              </a:rPr>
              <a:t> por la </a:t>
            </a:r>
            <a:r>
              <a:rPr lang="en-US" dirty="0" err="1">
                <a:solidFill>
                  <a:srgbClr val="000000"/>
                </a:solidFill>
              </a:rPr>
              <a:t>puerta</a:t>
            </a:r>
            <a:r>
              <a:rPr lang="en-US" dirty="0">
                <a:solidFill>
                  <a:srgbClr val="000000"/>
                </a:solidFill>
              </a:rPr>
              <a:t> del Polo </a:t>
            </a:r>
            <a:r>
              <a:rPr lang="en-US" dirty="0" err="1">
                <a:solidFill>
                  <a:srgbClr val="000000"/>
                </a:solidFill>
              </a:rPr>
              <a:t>delle</a:t>
            </a:r>
            <a:r>
              <a:rPr lang="en-US" dirty="0">
                <a:solidFill>
                  <a:srgbClr val="000000"/>
                </a:solidFill>
              </a:rPr>
              <a:t> </a:t>
            </a:r>
            <a:r>
              <a:rPr lang="en-US" dirty="0" err="1">
                <a:solidFill>
                  <a:srgbClr val="000000"/>
                </a:solidFill>
              </a:rPr>
              <a:t>Scienze</a:t>
            </a:r>
            <a:r>
              <a:rPr lang="en-US" dirty="0">
                <a:solidFill>
                  <a:srgbClr val="000000"/>
                </a:solidFill>
              </a:rPr>
              <a:t>. </a:t>
            </a:r>
            <a:r>
              <a:rPr lang="en-US" dirty="0" err="1">
                <a:solidFill>
                  <a:srgbClr val="000000"/>
                </a:solidFill>
              </a:rPr>
              <a:t>Clases</a:t>
            </a:r>
            <a:r>
              <a:rPr lang="en-US" dirty="0">
                <a:solidFill>
                  <a:srgbClr val="000000"/>
                </a:solidFill>
              </a:rPr>
              <a:t> </a:t>
            </a:r>
            <a:r>
              <a:rPr lang="en-US" dirty="0" err="1">
                <a:solidFill>
                  <a:srgbClr val="000000"/>
                </a:solidFill>
              </a:rPr>
              <a:t>en</a:t>
            </a:r>
            <a:r>
              <a:rPr lang="en-US" dirty="0">
                <a:solidFill>
                  <a:srgbClr val="000000"/>
                </a:solidFill>
              </a:rPr>
              <a:t> Salas del Segundo </a:t>
            </a:r>
            <a:r>
              <a:rPr lang="en-US" dirty="0" err="1">
                <a:solidFill>
                  <a:srgbClr val="000000"/>
                </a:solidFill>
              </a:rPr>
              <a:t>Ciclo</a:t>
            </a:r>
            <a:r>
              <a:rPr lang="en-US" dirty="0">
                <a:solidFill>
                  <a:srgbClr val="000000"/>
                </a:solidFill>
              </a:rPr>
              <a:t> </a:t>
            </a:r>
            <a:r>
              <a:rPr lang="en-US" dirty="0" err="1">
                <a:solidFill>
                  <a:srgbClr val="000000"/>
                </a:solidFill>
              </a:rPr>
              <a:t>Básico</a:t>
            </a:r>
            <a:r>
              <a:rPr lang="en-US" dirty="0">
                <a:solidFill>
                  <a:srgbClr val="000000"/>
                </a:solidFill>
              </a:rPr>
              <a:t>. </a:t>
            </a:r>
          </a:p>
          <a:p>
            <a:pPr indent="-228600" algn="just" defTabSz="914400">
              <a:lnSpc>
                <a:spcPct val="90000"/>
              </a:lnSpc>
              <a:spcBef>
                <a:spcPts val="397"/>
              </a:spcBef>
              <a:buFont typeface="Arial" panose="020B0604020202020204" pitchFamily="34" charset="0"/>
              <a:buChar char="•"/>
            </a:pPr>
            <a:r>
              <a:rPr lang="en-US" dirty="0">
                <a:solidFill>
                  <a:srgbClr val="000000"/>
                </a:solidFill>
              </a:rPr>
              <a:t>1.1.4.- </a:t>
            </a:r>
            <a:r>
              <a:rPr lang="en-US" dirty="0" err="1">
                <a:solidFill>
                  <a:srgbClr val="000000"/>
                </a:solidFill>
              </a:rPr>
              <a:t>Quintos</a:t>
            </a:r>
            <a:r>
              <a:rPr lang="en-US" dirty="0">
                <a:solidFill>
                  <a:srgbClr val="000000"/>
                </a:solidFill>
              </a:rPr>
              <a:t> y Sextos </a:t>
            </a:r>
            <a:r>
              <a:rPr lang="en-US" dirty="0" err="1">
                <a:solidFill>
                  <a:srgbClr val="000000"/>
                </a:solidFill>
              </a:rPr>
              <a:t>Años</a:t>
            </a:r>
            <a:r>
              <a:rPr lang="en-US" dirty="0">
                <a:solidFill>
                  <a:srgbClr val="000000"/>
                </a:solidFill>
              </a:rPr>
              <a:t> </a:t>
            </a:r>
            <a:r>
              <a:rPr lang="en-US" dirty="0" err="1">
                <a:solidFill>
                  <a:srgbClr val="000000"/>
                </a:solidFill>
              </a:rPr>
              <a:t>Básicos</a:t>
            </a:r>
            <a:r>
              <a:rPr lang="en-US" dirty="0">
                <a:solidFill>
                  <a:srgbClr val="000000"/>
                </a:solidFill>
              </a:rPr>
              <a:t>: </a:t>
            </a:r>
            <a:r>
              <a:rPr lang="en-US" dirty="0" err="1">
                <a:solidFill>
                  <a:srgbClr val="000000"/>
                </a:solidFill>
              </a:rPr>
              <a:t>ingreso</a:t>
            </a:r>
            <a:r>
              <a:rPr lang="en-US" dirty="0">
                <a:solidFill>
                  <a:srgbClr val="000000"/>
                </a:solidFill>
              </a:rPr>
              <a:t> y </a:t>
            </a:r>
            <a:r>
              <a:rPr lang="en-US" dirty="0" err="1">
                <a:solidFill>
                  <a:srgbClr val="000000"/>
                </a:solidFill>
              </a:rPr>
              <a:t>salida</a:t>
            </a:r>
            <a:r>
              <a:rPr lang="en-US" dirty="0">
                <a:solidFill>
                  <a:srgbClr val="000000"/>
                </a:solidFill>
              </a:rPr>
              <a:t> </a:t>
            </a:r>
            <a:r>
              <a:rPr lang="en-US" dirty="0" err="1">
                <a:solidFill>
                  <a:srgbClr val="000000"/>
                </a:solidFill>
              </a:rPr>
              <a:t>exclusivamente</a:t>
            </a:r>
            <a:r>
              <a:rPr lang="en-US" dirty="0">
                <a:solidFill>
                  <a:srgbClr val="000000"/>
                </a:solidFill>
              </a:rPr>
              <a:t> por la </a:t>
            </a:r>
            <a:r>
              <a:rPr lang="en-US" dirty="0" err="1">
                <a:solidFill>
                  <a:srgbClr val="000000"/>
                </a:solidFill>
              </a:rPr>
              <a:t>puerta</a:t>
            </a:r>
            <a:r>
              <a:rPr lang="en-US" dirty="0">
                <a:solidFill>
                  <a:srgbClr val="000000"/>
                </a:solidFill>
              </a:rPr>
              <a:t> principal sector </a:t>
            </a:r>
            <a:r>
              <a:rPr lang="en-US" dirty="0" err="1">
                <a:solidFill>
                  <a:srgbClr val="000000"/>
                </a:solidFill>
              </a:rPr>
              <a:t>pileta</a:t>
            </a:r>
            <a:r>
              <a:rPr lang="en-US" dirty="0">
                <a:solidFill>
                  <a:srgbClr val="000000"/>
                </a:solidFill>
              </a:rPr>
              <a:t>. </a:t>
            </a:r>
            <a:r>
              <a:rPr lang="en-US" dirty="0" err="1">
                <a:solidFill>
                  <a:srgbClr val="000000"/>
                </a:solidFill>
              </a:rPr>
              <a:t>Clases</a:t>
            </a:r>
            <a:r>
              <a:rPr lang="en-US" dirty="0">
                <a:solidFill>
                  <a:srgbClr val="000000"/>
                </a:solidFill>
              </a:rPr>
              <a:t> </a:t>
            </a:r>
            <a:r>
              <a:rPr lang="en-US" dirty="0" err="1">
                <a:solidFill>
                  <a:srgbClr val="000000"/>
                </a:solidFill>
              </a:rPr>
              <a:t>en</a:t>
            </a:r>
            <a:r>
              <a:rPr lang="en-US" dirty="0">
                <a:solidFill>
                  <a:srgbClr val="000000"/>
                </a:solidFill>
              </a:rPr>
              <a:t> Salas de </a:t>
            </a:r>
            <a:r>
              <a:rPr lang="en-US" dirty="0" err="1">
                <a:solidFill>
                  <a:srgbClr val="000000"/>
                </a:solidFill>
              </a:rPr>
              <a:t>Enseñanza</a:t>
            </a:r>
            <a:r>
              <a:rPr lang="en-US" dirty="0">
                <a:solidFill>
                  <a:srgbClr val="000000"/>
                </a:solidFill>
              </a:rPr>
              <a:t> Media. </a:t>
            </a:r>
          </a:p>
          <a:p>
            <a:pPr indent="-228600" algn="just" defTabSz="914400">
              <a:lnSpc>
                <a:spcPct val="90000"/>
              </a:lnSpc>
              <a:spcBef>
                <a:spcPts val="397"/>
              </a:spcBef>
              <a:buFont typeface="Arial" panose="020B0604020202020204" pitchFamily="34" charset="0"/>
              <a:buChar char="•"/>
            </a:pPr>
            <a:r>
              <a:rPr lang="en-US" dirty="0">
                <a:solidFill>
                  <a:srgbClr val="000000"/>
                </a:solidFill>
              </a:rPr>
              <a:t>1.1.5.- </a:t>
            </a:r>
            <a:r>
              <a:rPr lang="en-US" dirty="0" err="1">
                <a:solidFill>
                  <a:srgbClr val="000000"/>
                </a:solidFill>
              </a:rPr>
              <a:t>Cuartos</a:t>
            </a:r>
            <a:r>
              <a:rPr lang="en-US" dirty="0">
                <a:solidFill>
                  <a:srgbClr val="000000"/>
                </a:solidFill>
              </a:rPr>
              <a:t> </a:t>
            </a:r>
            <a:r>
              <a:rPr lang="en-US" dirty="0" err="1">
                <a:solidFill>
                  <a:srgbClr val="000000"/>
                </a:solidFill>
              </a:rPr>
              <a:t>Años</a:t>
            </a:r>
            <a:r>
              <a:rPr lang="en-US" dirty="0">
                <a:solidFill>
                  <a:srgbClr val="000000"/>
                </a:solidFill>
              </a:rPr>
              <a:t> </a:t>
            </a:r>
            <a:r>
              <a:rPr lang="en-US" dirty="0" err="1">
                <a:solidFill>
                  <a:srgbClr val="000000"/>
                </a:solidFill>
              </a:rPr>
              <a:t>Medios</a:t>
            </a:r>
            <a:r>
              <a:rPr lang="en-US" dirty="0">
                <a:solidFill>
                  <a:srgbClr val="000000"/>
                </a:solidFill>
              </a:rPr>
              <a:t>: </a:t>
            </a:r>
            <a:r>
              <a:rPr lang="en-US" dirty="0" err="1">
                <a:solidFill>
                  <a:srgbClr val="000000"/>
                </a:solidFill>
              </a:rPr>
              <a:t>ingreso</a:t>
            </a:r>
            <a:r>
              <a:rPr lang="en-US" dirty="0">
                <a:solidFill>
                  <a:srgbClr val="000000"/>
                </a:solidFill>
              </a:rPr>
              <a:t> y </a:t>
            </a:r>
            <a:r>
              <a:rPr lang="en-US" dirty="0" err="1">
                <a:solidFill>
                  <a:srgbClr val="000000"/>
                </a:solidFill>
              </a:rPr>
              <a:t>salida</a:t>
            </a:r>
            <a:r>
              <a:rPr lang="en-US" dirty="0">
                <a:solidFill>
                  <a:srgbClr val="000000"/>
                </a:solidFill>
              </a:rPr>
              <a:t> </a:t>
            </a:r>
            <a:r>
              <a:rPr lang="en-US" dirty="0" err="1">
                <a:solidFill>
                  <a:srgbClr val="000000"/>
                </a:solidFill>
              </a:rPr>
              <a:t>exclusivamente</a:t>
            </a:r>
            <a:r>
              <a:rPr lang="en-US" dirty="0">
                <a:solidFill>
                  <a:srgbClr val="000000"/>
                </a:solidFill>
              </a:rPr>
              <a:t> por la </a:t>
            </a:r>
            <a:r>
              <a:rPr lang="en-US" dirty="0" err="1">
                <a:solidFill>
                  <a:srgbClr val="000000"/>
                </a:solidFill>
              </a:rPr>
              <a:t>puerta</a:t>
            </a:r>
            <a:r>
              <a:rPr lang="en-US" dirty="0">
                <a:solidFill>
                  <a:srgbClr val="000000"/>
                </a:solidFill>
              </a:rPr>
              <a:t> del Polo </a:t>
            </a:r>
            <a:r>
              <a:rPr lang="en-US" dirty="0" err="1">
                <a:solidFill>
                  <a:srgbClr val="000000"/>
                </a:solidFill>
              </a:rPr>
              <a:t>delle</a:t>
            </a:r>
            <a:r>
              <a:rPr lang="en-US" dirty="0">
                <a:solidFill>
                  <a:srgbClr val="000000"/>
                </a:solidFill>
              </a:rPr>
              <a:t> </a:t>
            </a:r>
            <a:r>
              <a:rPr lang="en-US" dirty="0" err="1">
                <a:solidFill>
                  <a:srgbClr val="000000"/>
                </a:solidFill>
              </a:rPr>
              <a:t>Scienze</a:t>
            </a:r>
            <a:r>
              <a:rPr lang="en-US" dirty="0">
                <a:solidFill>
                  <a:srgbClr val="000000"/>
                </a:solidFill>
              </a:rPr>
              <a:t>. </a:t>
            </a:r>
            <a:r>
              <a:rPr lang="en-US" dirty="0" err="1">
                <a:solidFill>
                  <a:srgbClr val="000000"/>
                </a:solidFill>
              </a:rPr>
              <a:t>Clases</a:t>
            </a:r>
            <a:r>
              <a:rPr lang="en-US" dirty="0">
                <a:solidFill>
                  <a:srgbClr val="000000"/>
                </a:solidFill>
              </a:rPr>
              <a:t> </a:t>
            </a:r>
            <a:r>
              <a:rPr lang="en-US" dirty="0" err="1">
                <a:solidFill>
                  <a:srgbClr val="000000"/>
                </a:solidFill>
              </a:rPr>
              <a:t>en</a:t>
            </a:r>
            <a:r>
              <a:rPr lang="en-US" dirty="0">
                <a:solidFill>
                  <a:srgbClr val="000000"/>
                </a:solidFill>
              </a:rPr>
              <a:t> Salas/</a:t>
            </a:r>
            <a:r>
              <a:rPr lang="en-US" dirty="0" err="1">
                <a:solidFill>
                  <a:srgbClr val="000000"/>
                </a:solidFill>
              </a:rPr>
              <a:t>Laboratorios</a:t>
            </a:r>
            <a:r>
              <a:rPr lang="en-US" dirty="0">
                <a:solidFill>
                  <a:srgbClr val="000000"/>
                </a:solidFill>
              </a:rPr>
              <a:t> del Polo </a:t>
            </a:r>
            <a:r>
              <a:rPr lang="en-US" dirty="0" err="1">
                <a:solidFill>
                  <a:srgbClr val="000000"/>
                </a:solidFill>
              </a:rPr>
              <a:t>delle</a:t>
            </a:r>
            <a:r>
              <a:rPr lang="en-US" dirty="0">
                <a:solidFill>
                  <a:srgbClr val="000000"/>
                </a:solidFill>
              </a:rPr>
              <a:t> </a:t>
            </a:r>
            <a:r>
              <a:rPr lang="en-US" dirty="0" err="1">
                <a:solidFill>
                  <a:srgbClr val="000000"/>
                </a:solidFill>
              </a:rPr>
              <a:t>Scienze</a:t>
            </a:r>
            <a:r>
              <a:rPr lang="en-US" dirty="0">
                <a:solidFill>
                  <a:srgbClr val="000000"/>
                </a:solidFill>
              </a:rPr>
              <a:t>. </a:t>
            </a:r>
          </a:p>
        </p:txBody>
      </p:sp>
    </p:spTree>
    <p:extLst>
      <p:ext uri="{BB962C8B-B14F-4D97-AF65-F5344CB8AC3E}">
        <p14:creationId xmlns:p14="http://schemas.microsoft.com/office/powerpoint/2010/main" val="2134810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xmlns="" id="{3AFE8227-C443-417B-BA91-520EB1EF45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xmlns="" id="{F953480C-1132-4208-B1BC-C19AF0400D5C}"/>
              </a:ext>
            </a:extLst>
          </p:cNvPr>
          <p:cNvPicPr>
            <a:picLocks noChangeAspect="1"/>
          </p:cNvPicPr>
          <p:nvPr/>
        </p:nvPicPr>
        <p:blipFill rotWithShape="1">
          <a:blip r:embed="rId2"/>
          <a:srcRect t="11523" r="-1" b="-1"/>
          <a:stretch/>
        </p:blipFill>
        <p:spPr>
          <a:xfrm>
            <a:off x="20" y="431"/>
            <a:ext cx="8115280" cy="6408311"/>
          </a:xfrm>
          <a:prstGeom prst="rect">
            <a:avLst/>
          </a:prstGeom>
        </p:spPr>
      </p:pic>
      <p:sp>
        <p:nvSpPr>
          <p:cNvPr id="122" name="CuadroTexto 121">
            <a:extLst>
              <a:ext uri="{FF2B5EF4-FFF2-40B4-BE49-F238E27FC236}">
                <a16:creationId xmlns:a16="http://schemas.microsoft.com/office/drawing/2014/main" xmlns="" id="{AFAC2863-1318-4178-87EF-2163E66E71C1}"/>
              </a:ext>
            </a:extLst>
          </p:cNvPr>
          <p:cNvSpPr txBox="1"/>
          <p:nvPr/>
        </p:nvSpPr>
        <p:spPr>
          <a:xfrm>
            <a:off x="8643193" y="2418408"/>
            <a:ext cx="2942813" cy="3540265"/>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2000" dirty="0"/>
              <a:t>SECTORES DE INGRESO/SALIDA/SALAS DE CLASES. </a:t>
            </a:r>
          </a:p>
        </p:txBody>
      </p:sp>
      <p:sp>
        <p:nvSpPr>
          <p:cNvPr id="138" name="Rectangle 137">
            <a:extLst>
              <a:ext uri="{FF2B5EF4-FFF2-40B4-BE49-F238E27FC236}">
                <a16:creationId xmlns:a16="http://schemas.microsoft.com/office/drawing/2014/main" xmlns="" id="{907741FC-B544-4A6E-B831-6789D04233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xmlns="" id="{3F0BE7ED-7814-4273-B18A-F26CC03803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59118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Office_30104647_TF66741836" id="{D148D1B0-C32F-4861-B46F-F684BCC9B5F4}" vid="{2DAC65D9-64E4-4644-8918-EE70583F0BE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83E0B16-80BF-4868-8813-6B17170D724D}">
  <ds:schemaRefs>
    <ds:schemaRef ds:uri="http://schemas.microsoft.com/sharepoint/v3/contenttype/forms"/>
  </ds:schemaRefs>
</ds:datastoreItem>
</file>

<file path=customXml/itemProps2.xml><?xml version="1.0" encoding="utf-8"?>
<ds:datastoreItem xmlns:ds="http://schemas.openxmlformats.org/officeDocument/2006/customXml" ds:itemID="{3BFA294F-07D1-46AB-ABEC-1B0200FE30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A1C8E2-513F-4C9C-99C7-9AE0E7429B06}">
  <ds:schemaRefs>
    <ds:schemaRef ds:uri="http://purl.org/dc/terms/"/>
    <ds:schemaRef ds:uri="6dc4bcd6-49db-4c07-9060-8acfc67cef9f"/>
    <ds:schemaRef ds:uri="http://purl.org/dc/dcmitype/"/>
    <ds:schemaRef ds:uri="fb0879af-3eba-417a-a55a-ffe6dcd6ca77"/>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528</TotalTime>
  <Words>1489</Words>
  <Application>Microsoft Office PowerPoint</Application>
  <PresentationFormat>Panorámica</PresentationFormat>
  <Paragraphs>91</Paragraphs>
  <Slides>20</Slides>
  <Notes>5</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20</vt:i4>
      </vt:variant>
    </vt:vector>
  </HeadingPairs>
  <TitlesOfParts>
    <vt:vector size="28" baseType="lpstr">
      <vt:lpstr>Arial</vt:lpstr>
      <vt:lpstr>Calibri</vt:lpstr>
      <vt:lpstr>Century Gothic</vt:lpstr>
      <vt:lpstr>Gill Sans MT</vt:lpstr>
      <vt:lpstr>Wingdings</vt:lpstr>
      <vt:lpstr>Wingdings 3</vt:lpstr>
      <vt:lpstr>Sala de reuniones Ion</vt:lpstr>
      <vt:lpstr>Office Theme</vt:lpstr>
      <vt:lpstr>PLAN DE CLASES  AÑO ESCOLAR 2021 CONTINGENCIA SANITARIA COVID-19</vt:lpstr>
      <vt:lpstr>CONSIDERACIONES GENERALES </vt:lpstr>
      <vt:lpstr>PRINCIPIOS ORIENTADORES DE FUNCIONAMIENTO AÑO ESCOLAR 2021.</vt:lpstr>
      <vt:lpstr>PRINCIPIOS ORIENTADORES DE FUNCIONAMIENTO AÑO ESCOLAR 2021.</vt:lpstr>
      <vt:lpstr>ORGANIZACIÓN AÑO ESCOLAR 2021  TRIMESTRAL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LINEAMIENTOS PLAN DE FUNCIONAMIENTO AÑO ESCOLAR 2021</dc:title>
  <dc:creator>Fabiola Méndez</dc:creator>
  <cp:lastModifiedBy>Auditorio</cp:lastModifiedBy>
  <cp:revision>41</cp:revision>
  <dcterms:created xsi:type="dcterms:W3CDTF">2020-12-23T17:13:03Z</dcterms:created>
  <dcterms:modified xsi:type="dcterms:W3CDTF">2021-02-23T02:17:41Z</dcterms:modified>
</cp:coreProperties>
</file>